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1803-051E-4A6C-9776-2C2A5262B28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B997-0D22-4566-9F20-62C2254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27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1803-051E-4A6C-9776-2C2A5262B28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B997-0D22-4566-9F20-62C2254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1803-051E-4A6C-9776-2C2A5262B28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B997-0D22-4566-9F20-62C2254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1803-051E-4A6C-9776-2C2A5262B28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B997-0D22-4566-9F20-62C2254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4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1803-051E-4A6C-9776-2C2A5262B28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B997-0D22-4566-9F20-62C2254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89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1803-051E-4A6C-9776-2C2A5262B28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B997-0D22-4566-9F20-62C2254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7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1803-051E-4A6C-9776-2C2A5262B28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B997-0D22-4566-9F20-62C225468E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4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1803-051E-4A6C-9776-2C2A5262B28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B997-0D22-4566-9F20-62C2254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1803-051E-4A6C-9776-2C2A5262B28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B997-0D22-4566-9F20-62C2254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9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1803-051E-4A6C-9776-2C2A5262B28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B997-0D22-4566-9F20-62C2254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1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E1E1803-051E-4A6C-9776-2C2A5262B28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B997-0D22-4566-9F20-62C2254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2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E1E1803-051E-4A6C-9776-2C2A5262B28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5AAB997-0D22-4566-9F20-62C2254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3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Skeletal System-Histology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BSC2093L-Anatomy &amp; Physiology I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9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cover tissues that have functions such as holding structures together, separating groups of structures, support, protection and storage. </a:t>
            </a:r>
          </a:p>
          <a:p>
            <a:r>
              <a:rPr lang="en-US" dirty="0" smtClean="0"/>
              <a:t>The 3 tissue types in this section are: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Hyaline cartilage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Compact Bone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Spongy 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Hyaline Cartilage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250220"/>
            <a:ext cx="7729728" cy="3489808"/>
          </a:xfrm>
        </p:spPr>
        <p:txBody>
          <a:bodyPr/>
          <a:lstStyle/>
          <a:p>
            <a:r>
              <a:rPr lang="en-US" dirty="0" smtClean="0"/>
              <a:t>This tissue is a connective tissue. It is created by cells called </a:t>
            </a:r>
            <a:r>
              <a:rPr lang="en-US" b="1" dirty="0" smtClean="0"/>
              <a:t>chondrocytes.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1740" y="2870422"/>
            <a:ext cx="6062788" cy="367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Hyaline cartilage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0042" y="2495301"/>
            <a:ext cx="5891916" cy="40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7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35172"/>
            <a:ext cx="7729728" cy="951868"/>
          </a:xfrm>
        </p:spPr>
        <p:txBody>
          <a:bodyPr/>
          <a:lstStyle/>
          <a:p>
            <a:r>
              <a:rPr lang="en-US" dirty="0" smtClean="0"/>
              <a:t>Compact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1296064"/>
            <a:ext cx="7729728" cy="4443964"/>
          </a:xfrm>
        </p:spPr>
        <p:txBody>
          <a:bodyPr/>
          <a:lstStyle/>
          <a:p>
            <a:r>
              <a:rPr lang="en-US" dirty="0" smtClean="0"/>
              <a:t>This is a connective tissue. It is made by cells called </a:t>
            </a:r>
            <a:r>
              <a:rPr lang="en-US" b="1" dirty="0" smtClean="0"/>
              <a:t>osteocytes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814" y="1958737"/>
            <a:ext cx="6146357" cy="46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9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Bone</a:t>
            </a:r>
            <a:endParaRPr lang="en-US" dirty="0"/>
          </a:p>
        </p:txBody>
      </p:sp>
      <p:pic>
        <p:nvPicPr>
          <p:cNvPr id="4" name="Content Placeholder 3" descr="Bone_100x_P5020303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3408" y="2415789"/>
            <a:ext cx="5685183" cy="409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8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86247"/>
            <a:ext cx="7729728" cy="970059"/>
          </a:xfrm>
        </p:spPr>
        <p:txBody>
          <a:bodyPr/>
          <a:lstStyle/>
          <a:p>
            <a:r>
              <a:rPr lang="en-US" dirty="0" smtClean="0"/>
              <a:t>Spongy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1391478"/>
            <a:ext cx="7729728" cy="4348549"/>
          </a:xfrm>
        </p:spPr>
        <p:txBody>
          <a:bodyPr/>
          <a:lstStyle/>
          <a:p>
            <a:r>
              <a:rPr lang="en-US" dirty="0"/>
              <a:t>This is a connective tissue. It is made by cells called </a:t>
            </a:r>
            <a:r>
              <a:rPr lang="en-US" b="1" dirty="0" smtClean="0"/>
              <a:t>osteocytes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7642" y="1963971"/>
            <a:ext cx="6237442" cy="46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7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10101"/>
            <a:ext cx="7729728" cy="1216549"/>
          </a:xfrm>
        </p:spPr>
        <p:txBody>
          <a:bodyPr/>
          <a:lstStyle/>
          <a:p>
            <a:r>
              <a:rPr lang="en-US" dirty="0" smtClean="0"/>
              <a:t>Structure of a long bone</a:t>
            </a:r>
            <a:endParaRPr lang="en-US" dirty="0"/>
          </a:p>
        </p:txBody>
      </p:sp>
      <p:pic>
        <p:nvPicPr>
          <p:cNvPr id="4" name="Content Placeholder 3" descr="Slid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1050" y="1748971"/>
            <a:ext cx="7434469" cy="4964058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8881607" y="1637969"/>
            <a:ext cx="588396" cy="2941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945217" y="1932167"/>
            <a:ext cx="779228" cy="2544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658970" y="2433099"/>
            <a:ext cx="667910" cy="7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23756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1AF30B6C8FA478A5EC25D83DADD05" ma:contentTypeVersion="12" ma:contentTypeDescription="Create a new document." ma:contentTypeScope="" ma:versionID="ab0fc533f74ac8a9604d5982aad16063">
  <xsd:schema xmlns:xsd="http://www.w3.org/2001/XMLSchema" xmlns:xs="http://www.w3.org/2001/XMLSchema" xmlns:p="http://schemas.microsoft.com/office/2006/metadata/properties" xmlns:ns2="a2acf4b7-5299-4edc-89db-040666088f36" xmlns:ns3="cb767506-8e56-465d-9fa5-96a982c31c26" targetNamespace="http://schemas.microsoft.com/office/2006/metadata/properties" ma:root="true" ma:fieldsID="7764721b6c8061dc40ee525512f97de9" ns2:_="" ns3:_="">
    <xsd:import namespace="a2acf4b7-5299-4edc-89db-040666088f36"/>
    <xsd:import namespace="cb767506-8e56-465d-9fa5-96a982c31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cf4b7-5299-4edc-89db-040666088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67506-8e56-465d-9fa5-96a982c31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4AA2C9-5B7E-4C3D-B38E-6F3F49370C19}"/>
</file>

<file path=customXml/itemProps2.xml><?xml version="1.0" encoding="utf-8"?>
<ds:datastoreItem xmlns:ds="http://schemas.openxmlformats.org/officeDocument/2006/customXml" ds:itemID="{3B8AC4F4-AEE6-4DC8-BF2A-CC637AA95460}"/>
</file>

<file path=customXml/itemProps3.xml><?xml version="1.0" encoding="utf-8"?>
<ds:datastoreItem xmlns:ds="http://schemas.openxmlformats.org/officeDocument/2006/customXml" ds:itemID="{9CC52E32-6801-4031-8B62-97FD3F47C94E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11</TotalTime>
  <Words>99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Skeletal System-Histology</vt:lpstr>
      <vt:lpstr>Histology</vt:lpstr>
      <vt:lpstr>Hyaline Cartilage</vt:lpstr>
      <vt:lpstr>Hyaline cartilage</vt:lpstr>
      <vt:lpstr>Compact bone</vt:lpstr>
      <vt:lpstr>Compact Bone</vt:lpstr>
      <vt:lpstr>Spongy Bone</vt:lpstr>
      <vt:lpstr>Structure of a long bone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System-Histology</dc:title>
  <dc:creator>CHC211</dc:creator>
  <cp:lastModifiedBy>CHC211</cp:lastModifiedBy>
  <cp:revision>2</cp:revision>
  <dcterms:created xsi:type="dcterms:W3CDTF">2019-09-18T19:20:13Z</dcterms:created>
  <dcterms:modified xsi:type="dcterms:W3CDTF">2019-09-18T19:31:56Z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0x0101000581AF30B6C8FA478A5EC25D83DADD05</vt:lpwstr>
  </property>
</Properties>
</file>