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9" r:id="rId2"/>
    <p:sldId id="271" r:id="rId3"/>
    <p:sldId id="272" r:id="rId4"/>
    <p:sldId id="273" r:id="rId5"/>
    <p:sldId id="258" r:id="rId6"/>
    <p:sldId id="260" r:id="rId7"/>
    <p:sldId id="261" r:id="rId8"/>
    <p:sldId id="262" r:id="rId9"/>
    <p:sldId id="263" r:id="rId10"/>
    <p:sldId id="267" r:id="rId11"/>
    <p:sldId id="268" r:id="rId12"/>
  </p:sldIdLst>
  <p:sldSz cx="10160000" cy="7620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97" autoAdjust="0"/>
    <p:restoredTop sz="90929"/>
  </p:normalViewPr>
  <p:slideViewPr>
    <p:cSldViewPr>
      <p:cViewPr varScale="1">
        <p:scale>
          <a:sx n="59" d="100"/>
          <a:sy n="59" d="100"/>
        </p:scale>
        <p:origin x="100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lowchart: Document 6"/>
          <p:cNvSpPr/>
          <p:nvPr/>
        </p:nvSpPr>
        <p:spPr>
          <a:xfrm rot="10800000">
            <a:off x="1" y="1689702"/>
            <a:ext cx="10160000" cy="3817310"/>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9" name="Title 8"/>
          <p:cNvSpPr>
            <a:spLocks noGrp="1"/>
          </p:cNvSpPr>
          <p:nvPr>
            <p:ph type="ctrTitle"/>
          </p:nvPr>
        </p:nvSpPr>
        <p:spPr>
          <a:xfrm>
            <a:off x="558800" y="3084161"/>
            <a:ext cx="9144000" cy="2407920"/>
          </a:xfrm>
        </p:spPr>
        <p:txBody>
          <a:bodyPr tIns="0" bIns="0" anchor="t"/>
          <a:lstStyle>
            <a:lvl1pPr>
              <a:defRPr sz="5556"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a:t>Click to edit Master title style</a:t>
            </a:r>
            <a:endParaRPr lang="en-US" dirty="0"/>
          </a:p>
        </p:txBody>
      </p:sp>
      <p:sp>
        <p:nvSpPr>
          <p:cNvPr id="17" name="Subtitle 16"/>
          <p:cNvSpPr>
            <a:spLocks noGrp="1"/>
          </p:cNvSpPr>
          <p:nvPr>
            <p:ph type="subTitle" idx="1"/>
          </p:nvPr>
        </p:nvSpPr>
        <p:spPr>
          <a:xfrm>
            <a:off x="555627" y="1733022"/>
            <a:ext cx="5672667" cy="1354667"/>
          </a:xfrm>
        </p:spPr>
        <p:txBody>
          <a:bodyPr lIns="0" tIns="0" rIns="0" bIns="0" anchor="b"/>
          <a:lstStyle>
            <a:lvl1pPr marL="0" indent="0" algn="l">
              <a:buNone/>
              <a:defRPr sz="2111">
                <a:solidFill>
                  <a:schemeClr val="tx1"/>
                </a:solidFill>
              </a:defRPr>
            </a:lvl1pPr>
            <a:lvl2pPr marL="507995" indent="0" algn="ctr">
              <a:buNone/>
            </a:lvl2pPr>
            <a:lvl3pPr marL="1015990" indent="0" algn="ctr">
              <a:buNone/>
            </a:lvl3pPr>
            <a:lvl4pPr marL="1523985" indent="0" algn="ctr">
              <a:buNone/>
            </a:lvl4pPr>
            <a:lvl5pPr marL="2031980" indent="0" algn="ctr">
              <a:buNone/>
            </a:lvl5pPr>
            <a:lvl6pPr marL="2539975" indent="0" algn="ctr">
              <a:buNone/>
            </a:lvl6pPr>
            <a:lvl7pPr marL="3047970" indent="0" algn="ctr">
              <a:buNone/>
            </a:lvl7pPr>
            <a:lvl8pPr marL="3555964" indent="0" algn="ctr">
              <a:buNone/>
            </a:lvl8pPr>
            <a:lvl9pPr marL="4063959" indent="0" algn="ctr">
              <a:buNone/>
            </a:lvl9pPr>
          </a:lstStyle>
          <a:p>
            <a:r>
              <a:rPr lang="en-US"/>
              <a:t>Click to edit Master subtitle style</a:t>
            </a:r>
            <a:endParaRPr lang="en-US" dirty="0"/>
          </a:p>
        </p:txBody>
      </p:sp>
      <p:sp>
        <p:nvSpPr>
          <p:cNvPr id="5" name="Date Placeholder 29"/>
          <p:cNvSpPr>
            <a:spLocks noGrp="1"/>
          </p:cNvSpPr>
          <p:nvPr>
            <p:ph type="dt" sz="half" idx="10"/>
          </p:nvPr>
        </p:nvSpPr>
        <p:spPr/>
        <p:txBody>
          <a:bodyPr/>
          <a:lstStyle>
            <a:lvl1pPr>
              <a:defRPr/>
            </a:lvl1pPr>
          </a:lstStyle>
          <a:p>
            <a:pPr>
              <a:defRPr/>
            </a:pPr>
            <a:endParaRPr lang="en-US"/>
          </a:p>
        </p:txBody>
      </p:sp>
      <p:sp>
        <p:nvSpPr>
          <p:cNvPr id="6" name="Footer Placeholder 18"/>
          <p:cNvSpPr>
            <a:spLocks noGrp="1"/>
          </p:cNvSpPr>
          <p:nvPr>
            <p:ph type="ftr" sz="quarter" idx="11"/>
          </p:nvPr>
        </p:nvSpPr>
        <p:spPr/>
        <p:txBody>
          <a:bodyPr/>
          <a:lstStyle>
            <a:lvl1pPr>
              <a:defRPr/>
            </a:lvl1pPr>
          </a:lstStyle>
          <a:p>
            <a:pPr>
              <a:defRPr/>
            </a:pPr>
            <a:endParaRPr lang="en-US"/>
          </a:p>
        </p:txBody>
      </p:sp>
      <p:sp>
        <p:nvSpPr>
          <p:cNvPr id="7" name="Slide Number Placeholder 26"/>
          <p:cNvSpPr>
            <a:spLocks noGrp="1"/>
          </p:cNvSpPr>
          <p:nvPr>
            <p:ph type="sldNum" sz="quarter" idx="12"/>
          </p:nvPr>
        </p:nvSpPr>
        <p:spPr/>
        <p:txBody>
          <a:bodyPr/>
          <a:lstStyle>
            <a:lvl1pPr>
              <a:defRPr/>
            </a:lvl1pPr>
          </a:lstStyle>
          <a:p>
            <a:pPr>
              <a:defRPr/>
            </a:pPr>
            <a:fld id="{1A62DB7B-3B19-422B-99F8-FF5599C109C1}" type="slidenum">
              <a:rPr lang="en-US" smtClean="0"/>
              <a:pPr>
                <a:defRPr/>
              </a:pPr>
              <a:t>‹#›</a:t>
            </a:fld>
            <a:endParaRPr lang="en-US"/>
          </a:p>
        </p:txBody>
      </p:sp>
    </p:spTree>
    <p:extLst>
      <p:ext uri="{BB962C8B-B14F-4D97-AF65-F5344CB8AC3E}">
        <p14:creationId xmlns:p14="http://schemas.microsoft.com/office/powerpoint/2010/main" val="117635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8336C70-556E-41A4-AD74-0B5C3FDA9540}" type="slidenum">
              <a:rPr lang="en-US" smtClean="0"/>
              <a:pPr>
                <a:defRPr/>
              </a:pPr>
              <a:t>‹#›</a:t>
            </a:fld>
            <a:endParaRPr lang="en-US"/>
          </a:p>
        </p:txBody>
      </p:sp>
    </p:spTree>
    <p:extLst>
      <p:ext uri="{BB962C8B-B14F-4D97-AF65-F5344CB8AC3E}">
        <p14:creationId xmlns:p14="http://schemas.microsoft.com/office/powerpoint/2010/main" val="2763061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305154"/>
            <a:ext cx="2286000" cy="650169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0" y="305154"/>
            <a:ext cx="6688667" cy="650169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3AF2C0F-121C-4CB9-84BF-8FA513EE7A28}" type="slidenum">
              <a:rPr lang="en-US" smtClean="0"/>
              <a:pPr>
                <a:defRPr/>
              </a:pPr>
              <a:t>‹#›</a:t>
            </a:fld>
            <a:endParaRPr lang="en-US"/>
          </a:p>
        </p:txBody>
      </p:sp>
    </p:spTree>
    <p:extLst>
      <p:ext uri="{BB962C8B-B14F-4D97-AF65-F5344CB8AC3E}">
        <p14:creationId xmlns:p14="http://schemas.microsoft.com/office/powerpoint/2010/main" val="1087469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3B5C052-02B5-4A01-85B2-3D04F900B061}" type="slidenum">
              <a:rPr lang="en-US" smtClean="0"/>
              <a:pPr>
                <a:defRPr/>
              </a:pPr>
              <a:t>‹#›</a:t>
            </a:fld>
            <a:endParaRPr lang="en-US"/>
          </a:p>
        </p:txBody>
      </p:sp>
    </p:spTree>
    <p:extLst>
      <p:ext uri="{BB962C8B-B14F-4D97-AF65-F5344CB8AC3E}">
        <p14:creationId xmlns:p14="http://schemas.microsoft.com/office/powerpoint/2010/main" val="341947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640" y="1100667"/>
            <a:ext cx="8636000" cy="1513840"/>
          </a:xfrm>
        </p:spPr>
        <p:txBody>
          <a:bodyPr>
            <a:noAutofit/>
          </a:bodyPr>
          <a:lstStyle>
            <a:lvl1pPr algn="l">
              <a:buNone/>
              <a:defRPr sz="5333"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802570" y="2614085"/>
            <a:ext cx="8636000" cy="1677458"/>
          </a:xfrm>
        </p:spPr>
        <p:txBody>
          <a:bodyPr/>
          <a:lstStyle>
            <a:lvl1pPr>
              <a:buNone/>
              <a:defRPr sz="2222">
                <a:solidFill>
                  <a:schemeClr val="tx1"/>
                </a:solidFill>
              </a:defRPr>
            </a:lvl1pPr>
            <a:lvl2pPr>
              <a:buNone/>
              <a:defRPr sz="2000">
                <a:solidFill>
                  <a:schemeClr val="tx1">
                    <a:tint val="75000"/>
                  </a:schemeClr>
                </a:solidFill>
              </a:defRPr>
            </a:lvl2pPr>
            <a:lvl3pPr>
              <a:buNone/>
              <a:defRPr sz="1778">
                <a:solidFill>
                  <a:schemeClr val="tx1">
                    <a:tint val="75000"/>
                  </a:schemeClr>
                </a:solidFill>
              </a:defRPr>
            </a:lvl3pPr>
            <a:lvl4pPr>
              <a:buNone/>
              <a:defRPr sz="1556">
                <a:solidFill>
                  <a:schemeClr val="tx1">
                    <a:tint val="75000"/>
                  </a:schemeClr>
                </a:solidFill>
              </a:defRPr>
            </a:lvl4pPr>
            <a:lvl5pPr>
              <a:buNone/>
              <a:defRPr sz="1556">
                <a:solidFill>
                  <a:schemeClr val="tx1">
                    <a:tint val="75000"/>
                  </a:schemeClr>
                </a:solidFill>
              </a:defRPr>
            </a:lvl5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4E14A0-CD73-4111-8ED7-78083C4658EB}" type="slidenum">
              <a:rPr lang="en-US" smtClean="0"/>
              <a:pPr>
                <a:defRPr/>
              </a:pPr>
              <a:t>‹#›</a:t>
            </a:fld>
            <a:endParaRPr lang="en-US"/>
          </a:p>
        </p:txBody>
      </p:sp>
    </p:spTree>
    <p:extLst>
      <p:ext uri="{BB962C8B-B14F-4D97-AF65-F5344CB8AC3E}">
        <p14:creationId xmlns:p14="http://schemas.microsoft.com/office/powerpoint/2010/main" val="59583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1016000"/>
            <a:ext cx="9144000" cy="1270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08000" y="2444222"/>
            <a:ext cx="4487333" cy="4622800"/>
          </a:xfrm>
        </p:spPr>
        <p:txBody>
          <a:bodyPr/>
          <a:lstStyle>
            <a:lvl1pPr>
              <a:defRPr sz="3111"/>
            </a:lvl1pPr>
            <a:lvl2pPr>
              <a:defRPr sz="2667"/>
            </a:lvl2pPr>
            <a:lvl3pPr>
              <a:defRPr sz="2222"/>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64667" y="2444222"/>
            <a:ext cx="4487333" cy="4622800"/>
          </a:xfrm>
        </p:spPr>
        <p:txBody>
          <a:bodyPr/>
          <a:lstStyle>
            <a:lvl1pPr>
              <a:defRPr sz="3111"/>
            </a:lvl1pPr>
            <a:lvl2pPr>
              <a:defRPr sz="2667"/>
            </a:lvl2pPr>
            <a:lvl3pPr>
              <a:defRPr sz="2222"/>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A87565C-E7D0-4964-B4A0-2DA2CA38AA24}" type="slidenum">
              <a:rPr lang="en-US" smtClean="0"/>
              <a:pPr>
                <a:defRPr/>
              </a:pPr>
              <a:t>‹#›</a:t>
            </a:fld>
            <a:endParaRPr lang="en-US"/>
          </a:p>
        </p:txBody>
      </p:sp>
    </p:spTree>
    <p:extLst>
      <p:ext uri="{BB962C8B-B14F-4D97-AF65-F5344CB8AC3E}">
        <p14:creationId xmlns:p14="http://schemas.microsoft.com/office/powerpoint/2010/main" val="882461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016000"/>
            <a:ext cx="9144000" cy="1270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8000" y="2346853"/>
            <a:ext cx="4489098" cy="558800"/>
          </a:xfrm>
        </p:spPr>
        <p:txBody>
          <a:bodyPr anchor="b">
            <a:noAutofit/>
          </a:bodyPr>
          <a:lstStyle>
            <a:lvl1pPr>
              <a:buNone/>
              <a:defRPr sz="2444" b="1">
                <a:effectLst>
                  <a:outerShdw blurRad="38000" dist="38000" dir="2700000" algn="tl" rotWithShape="0">
                    <a:schemeClr val="bg2">
                      <a:shade val="45000"/>
                      <a:satMod val="150000"/>
                      <a:alpha val="90000"/>
                    </a:schemeClr>
                  </a:outerShdw>
                </a:effectLst>
              </a:defRPr>
            </a:lvl1pPr>
            <a:lvl2pPr>
              <a:buNone/>
              <a:defRPr sz="2222" b="1"/>
            </a:lvl2pPr>
            <a:lvl3pPr>
              <a:buNone/>
              <a:defRPr sz="2000" b="1"/>
            </a:lvl3pPr>
            <a:lvl4pPr>
              <a:buNone/>
              <a:defRPr sz="1778" b="1"/>
            </a:lvl4pPr>
            <a:lvl5pPr>
              <a:buNone/>
              <a:defRPr sz="1778" b="1"/>
            </a:lvl5pPr>
          </a:lstStyle>
          <a:p>
            <a:pPr lvl="0"/>
            <a:r>
              <a:rPr lang="en-US"/>
              <a:t>Edit Master text styles</a:t>
            </a:r>
          </a:p>
        </p:txBody>
      </p:sp>
      <p:sp>
        <p:nvSpPr>
          <p:cNvPr id="4" name="Text Placeholder 3"/>
          <p:cNvSpPr>
            <a:spLocks noGrp="1"/>
          </p:cNvSpPr>
          <p:nvPr>
            <p:ph type="body" sz="half" idx="3"/>
          </p:nvPr>
        </p:nvSpPr>
        <p:spPr>
          <a:xfrm>
            <a:off x="5161140" y="2346853"/>
            <a:ext cx="4490861" cy="558800"/>
          </a:xfrm>
        </p:spPr>
        <p:txBody>
          <a:bodyPr anchor="b">
            <a:noAutofit/>
          </a:bodyPr>
          <a:lstStyle>
            <a:lvl1pPr>
              <a:buNone/>
              <a:defRPr sz="2444" b="1">
                <a:effectLst>
                  <a:outerShdw blurRad="30000" dist="30000" dir="2700000" algn="tl" rotWithShape="0">
                    <a:schemeClr val="bg2">
                      <a:shade val="45000"/>
                      <a:satMod val="150000"/>
                      <a:alpha val="90000"/>
                    </a:schemeClr>
                  </a:outerShdw>
                </a:effectLst>
              </a:defRPr>
            </a:lvl1pPr>
            <a:lvl2pPr>
              <a:buNone/>
              <a:defRPr sz="2222" b="1"/>
            </a:lvl2pPr>
            <a:lvl3pPr>
              <a:buNone/>
              <a:defRPr sz="2000" b="1"/>
            </a:lvl3pPr>
            <a:lvl4pPr>
              <a:buNone/>
              <a:defRPr sz="1778" b="1"/>
            </a:lvl4pPr>
            <a:lvl5pPr>
              <a:buNone/>
              <a:defRPr sz="1778" b="1"/>
            </a:lvl5pPr>
          </a:lstStyle>
          <a:p>
            <a:pPr lvl="0"/>
            <a:r>
              <a:rPr lang="en-US"/>
              <a:t>Edit Master text styles</a:t>
            </a:r>
          </a:p>
        </p:txBody>
      </p:sp>
      <p:sp>
        <p:nvSpPr>
          <p:cNvPr id="5" name="Content Placeholder 4"/>
          <p:cNvSpPr>
            <a:spLocks noGrp="1"/>
          </p:cNvSpPr>
          <p:nvPr>
            <p:ph sz="quarter" idx="2"/>
          </p:nvPr>
        </p:nvSpPr>
        <p:spPr>
          <a:xfrm>
            <a:off x="508000" y="2963333"/>
            <a:ext cx="4489098" cy="4064000"/>
          </a:xfrm>
        </p:spPr>
        <p:txBody>
          <a:bodyPr/>
          <a:lstStyle>
            <a:lvl1pPr>
              <a:defRPr sz="2444"/>
            </a:lvl1pPr>
            <a:lvl2pPr>
              <a:defRPr sz="2222"/>
            </a:lvl2pPr>
            <a:lvl3pPr>
              <a:defRPr sz="2000"/>
            </a:lvl3pPr>
            <a:lvl4pPr>
              <a:defRPr sz="1778"/>
            </a:lvl4pPr>
            <a:lvl5pPr>
              <a:defRPr sz="1778"/>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5161140" y="2963333"/>
            <a:ext cx="4490861" cy="4064000"/>
          </a:xfrm>
        </p:spPr>
        <p:txBody>
          <a:bodyPr/>
          <a:lstStyle>
            <a:lvl1pPr>
              <a:defRPr sz="2444"/>
            </a:lvl1pPr>
            <a:lvl2pPr>
              <a:defRPr sz="2222"/>
            </a:lvl2pPr>
            <a:lvl3pPr>
              <a:defRPr sz="2000"/>
            </a:lvl3pPr>
            <a:lvl4pPr>
              <a:defRPr sz="1778"/>
            </a:lvl4pPr>
            <a:lvl5pPr>
              <a:defRPr sz="1778"/>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44BEA1AB-EA07-41A1-834C-BC9669B48F6F}" type="slidenum">
              <a:rPr lang="en-US" smtClean="0"/>
              <a:pPr>
                <a:defRPr/>
              </a:pPr>
              <a:t>‹#›</a:t>
            </a:fld>
            <a:endParaRPr lang="en-US"/>
          </a:p>
        </p:txBody>
      </p:sp>
    </p:spTree>
    <p:extLst>
      <p:ext uri="{BB962C8B-B14F-4D97-AF65-F5344CB8AC3E}">
        <p14:creationId xmlns:p14="http://schemas.microsoft.com/office/powerpoint/2010/main" val="304481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1016000"/>
            <a:ext cx="9144000" cy="1270000"/>
          </a:xfrm>
          <a:effectLst/>
        </p:spPr>
        <p:txBody>
          <a:bodyPr/>
          <a:lstStyle>
            <a:lvl1pPr>
              <a:defRPr sz="5333" cap="none" baseline="0">
                <a:effectLst>
                  <a:outerShdw blurRad="30000" dist="30000" dir="2700000" algn="tl" rotWithShape="0">
                    <a:schemeClr val="bg2">
                      <a:shade val="45000"/>
                      <a:satMod val="150000"/>
                      <a:alpha val="90000"/>
                    </a:schemeClr>
                  </a:outerShdw>
                </a:effectLst>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009F9BA5-E263-4F2B-A954-C77034893FAF}" type="slidenum">
              <a:rPr lang="en-US" smtClean="0"/>
              <a:pPr>
                <a:defRPr/>
              </a:pPr>
              <a:t>‹#›</a:t>
            </a:fld>
            <a:endParaRPr lang="en-US"/>
          </a:p>
        </p:txBody>
      </p:sp>
    </p:spTree>
    <p:extLst>
      <p:ext uri="{BB962C8B-B14F-4D97-AF65-F5344CB8AC3E}">
        <p14:creationId xmlns:p14="http://schemas.microsoft.com/office/powerpoint/2010/main" val="293275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DB6BA08-7DCF-482E-8C70-2720942D1D2D}" type="slidenum">
              <a:rPr lang="en-US" smtClean="0"/>
              <a:pPr>
                <a:defRPr/>
              </a:pPr>
              <a:t>‹#›</a:t>
            </a:fld>
            <a:endParaRPr lang="en-US"/>
          </a:p>
        </p:txBody>
      </p:sp>
    </p:spTree>
    <p:extLst>
      <p:ext uri="{BB962C8B-B14F-4D97-AF65-F5344CB8AC3E}">
        <p14:creationId xmlns:p14="http://schemas.microsoft.com/office/powerpoint/2010/main" val="1068162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79378"/>
            <a:ext cx="9144000" cy="1016000"/>
          </a:xfrm>
        </p:spPr>
        <p:txBody>
          <a:bodyPr tIns="0" bIns="0"/>
          <a:lstStyle>
            <a:lvl1pPr algn="l">
              <a:buNone/>
              <a:defRPr sz="5556" b="1"/>
            </a:lvl1pPr>
          </a:lstStyle>
          <a:p>
            <a:r>
              <a:rPr lang="en-US"/>
              <a:t>Click to edit Master title style</a:t>
            </a:r>
            <a:endParaRPr lang="en-US" dirty="0"/>
          </a:p>
        </p:txBody>
      </p:sp>
      <p:sp>
        <p:nvSpPr>
          <p:cNvPr id="3" name="Text Placeholder 2"/>
          <p:cNvSpPr>
            <a:spLocks noGrp="1"/>
          </p:cNvSpPr>
          <p:nvPr>
            <p:ph type="body" idx="2"/>
          </p:nvPr>
        </p:nvSpPr>
        <p:spPr>
          <a:xfrm>
            <a:off x="508000" y="1259840"/>
            <a:ext cx="2878667" cy="5757333"/>
          </a:xfrm>
        </p:spPr>
        <p:txBody>
          <a:bodyPr lIns="45720" rIns="0"/>
          <a:lstStyle>
            <a:lvl1pPr marL="0" indent="0">
              <a:spcBef>
                <a:spcPts val="333"/>
              </a:spcBef>
              <a:buNone/>
              <a:defRPr sz="2000"/>
            </a:lvl1pPr>
            <a:lvl2pPr>
              <a:buNone/>
              <a:defRPr sz="1333"/>
            </a:lvl2pPr>
            <a:lvl3pPr>
              <a:buNone/>
              <a:defRPr sz="1111"/>
            </a:lvl3pPr>
            <a:lvl4pPr>
              <a:buNone/>
              <a:defRPr sz="1000"/>
            </a:lvl4pPr>
            <a:lvl5pPr>
              <a:buNone/>
              <a:defRPr sz="1000"/>
            </a:lvl5pPr>
          </a:lstStyle>
          <a:p>
            <a:pPr lvl="0"/>
            <a:r>
              <a:rPr lang="en-US"/>
              <a:t>Edit Master text styles</a:t>
            </a:r>
          </a:p>
        </p:txBody>
      </p:sp>
      <p:sp>
        <p:nvSpPr>
          <p:cNvPr id="4" name="Content Placeholder 3"/>
          <p:cNvSpPr>
            <a:spLocks noGrp="1"/>
          </p:cNvSpPr>
          <p:nvPr>
            <p:ph sz="half" idx="1"/>
          </p:nvPr>
        </p:nvSpPr>
        <p:spPr>
          <a:xfrm>
            <a:off x="3810000" y="1259413"/>
            <a:ext cx="5842000" cy="5767920"/>
          </a:xfrm>
        </p:spPr>
        <p:txBody>
          <a:bodyPr/>
          <a:lstStyle>
            <a:lvl1pPr algn="l">
              <a:defRPr sz="3333"/>
            </a:lvl1pPr>
            <a:lvl2pPr algn="l">
              <a:defRPr sz="3111"/>
            </a:lvl2pPr>
            <a:lvl3pPr algn="l">
              <a:defRPr sz="2667"/>
            </a:lvl3pPr>
            <a:lvl4pPr algn="l">
              <a:defRPr sz="2222"/>
            </a:lvl4pPr>
            <a:lvl5pPr algn="l">
              <a:defRPr sz="2222"/>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DC6CFF1-AC84-4D4A-9491-9CA2D942F395}" type="slidenum">
              <a:rPr lang="en-US" smtClean="0"/>
              <a:pPr>
                <a:defRPr/>
              </a:pPr>
              <a:t>‹#›</a:t>
            </a:fld>
            <a:endParaRPr lang="en-US"/>
          </a:p>
        </p:txBody>
      </p:sp>
    </p:spTree>
    <p:extLst>
      <p:ext uri="{BB962C8B-B14F-4D97-AF65-F5344CB8AC3E}">
        <p14:creationId xmlns:p14="http://schemas.microsoft.com/office/powerpoint/2010/main" val="647992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8044" y="2201333"/>
            <a:ext cx="3810000" cy="580320"/>
          </a:xfrm>
        </p:spPr>
        <p:txBody>
          <a:bodyPr tIns="0" bIns="0"/>
          <a:lstStyle>
            <a:lvl1pPr algn="r">
              <a:buNone/>
              <a:defRPr sz="2222" b="1"/>
            </a:lvl1pPr>
          </a:lstStyle>
          <a:p>
            <a:r>
              <a:rPr lang="en-US"/>
              <a:t>Click to edit Master title style</a:t>
            </a:r>
            <a:endParaRPr lang="en-US" dirty="0"/>
          </a:p>
        </p:txBody>
      </p:sp>
      <p:sp>
        <p:nvSpPr>
          <p:cNvPr id="3" name="Picture Placeholder 2"/>
          <p:cNvSpPr>
            <a:spLocks noGrp="1"/>
          </p:cNvSpPr>
          <p:nvPr>
            <p:ph type="pic" idx="1"/>
          </p:nvPr>
        </p:nvSpPr>
        <p:spPr>
          <a:xfrm>
            <a:off x="4548187" y="1185333"/>
            <a:ext cx="5080000" cy="5080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normAutofit/>
          </a:bodyPr>
          <a:lstStyle>
            <a:lvl1pPr>
              <a:buNone/>
              <a:defRPr sz="3556"/>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18044" y="2825751"/>
            <a:ext cx="3810000" cy="1016000"/>
          </a:xfrm>
        </p:spPr>
        <p:txBody>
          <a:bodyPr lIns="0" tIns="0" rIns="0" bIns="0"/>
          <a:lstStyle>
            <a:lvl1pPr indent="0" algn="r">
              <a:spcBef>
                <a:spcPts val="333"/>
              </a:spcBef>
              <a:buFontTx/>
              <a:buNone/>
              <a:defRPr sz="1556" baseline="0"/>
            </a:lvl1pPr>
            <a:lvl2pPr>
              <a:buFontTx/>
              <a:buNone/>
              <a:defRPr sz="1333"/>
            </a:lvl2pPr>
            <a:lvl3pPr>
              <a:buFontTx/>
              <a:buNone/>
              <a:defRPr sz="1111"/>
            </a:lvl3pPr>
            <a:lvl4pPr>
              <a:buFontTx/>
              <a:buNone/>
              <a:defRPr sz="1000"/>
            </a:lvl4pPr>
            <a:lvl5pPr>
              <a:buFontTx/>
              <a:buNone/>
              <a:defRPr sz="1000"/>
            </a:lvl5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59861A1-FE93-480B-B960-8D7541B02DCD}" type="slidenum">
              <a:rPr lang="en-US" smtClean="0"/>
              <a:pPr>
                <a:defRPr/>
              </a:pPr>
              <a:t>‹#›</a:t>
            </a:fld>
            <a:endParaRPr lang="en-US"/>
          </a:p>
        </p:txBody>
      </p:sp>
    </p:spTree>
    <p:extLst>
      <p:ext uri="{BB962C8B-B14F-4D97-AF65-F5344CB8AC3E}">
        <p14:creationId xmlns:p14="http://schemas.microsoft.com/office/powerpoint/2010/main" val="2695862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269889"/>
            <a:ext cx="10160000" cy="6180783"/>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8" name="Flowchart: Document 7"/>
          <p:cNvSpPr/>
          <p:nvPr/>
        </p:nvSpPr>
        <p:spPr>
          <a:xfrm rot="10800000">
            <a:off x="1" y="1490148"/>
            <a:ext cx="10160000" cy="4978250"/>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9" name="Title Placeholder 8"/>
          <p:cNvSpPr>
            <a:spLocks noGrp="1"/>
          </p:cNvSpPr>
          <p:nvPr>
            <p:ph type="title"/>
          </p:nvPr>
        </p:nvSpPr>
        <p:spPr>
          <a:xfrm>
            <a:off x="508000" y="592667"/>
            <a:ext cx="9144000" cy="1693333"/>
          </a:xfrm>
          <a:prstGeom prst="rect">
            <a:avLst/>
          </a:prstGeom>
        </p:spPr>
        <p:txBody>
          <a:bodyPr vert="horz" lIns="0" tIns="9144" rIns="0" bIns="9144" anchor="b">
            <a:normAutofit/>
          </a:bodyPr>
          <a:lstStyle/>
          <a:p>
            <a:r>
              <a:rPr lang="en-US"/>
              <a:t>Click to edit Master title style</a:t>
            </a:r>
            <a:endParaRPr lang="en-US" dirty="0"/>
          </a:p>
        </p:txBody>
      </p:sp>
      <p:sp>
        <p:nvSpPr>
          <p:cNvPr id="1033" name="Text Placeholder 29"/>
          <p:cNvSpPr>
            <a:spLocks noGrp="1"/>
          </p:cNvSpPr>
          <p:nvPr>
            <p:ph type="body" idx="1"/>
          </p:nvPr>
        </p:nvSpPr>
        <p:spPr bwMode="auto">
          <a:xfrm>
            <a:off x="508000" y="2421820"/>
            <a:ext cx="91440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508000" y="7062612"/>
            <a:ext cx="2201333" cy="405694"/>
          </a:xfrm>
          <a:prstGeom prst="rect">
            <a:avLst/>
          </a:prstGeom>
        </p:spPr>
        <p:txBody>
          <a:bodyPr vert="horz" anchor="b"/>
          <a:lstStyle>
            <a:lvl1pPr algn="ctr" fontAlgn="auto">
              <a:spcBef>
                <a:spcPts val="0"/>
              </a:spcBef>
              <a:spcAft>
                <a:spcPts val="0"/>
              </a:spcAft>
              <a:defRPr sz="1333">
                <a:solidFill>
                  <a:schemeClr val="tx2">
                    <a:shade val="50000"/>
                  </a:schemeClr>
                </a:solidFill>
                <a:latin typeface="+mn-lt"/>
              </a:defRPr>
            </a:lvl1pPr>
          </a:lstStyle>
          <a:p>
            <a:pPr>
              <a:defRPr/>
            </a:pPr>
            <a:endParaRPr lang="en-US"/>
          </a:p>
        </p:txBody>
      </p:sp>
      <p:sp>
        <p:nvSpPr>
          <p:cNvPr id="22" name="Footer Placeholder 21"/>
          <p:cNvSpPr>
            <a:spLocks noGrp="1"/>
          </p:cNvSpPr>
          <p:nvPr>
            <p:ph type="ftr" sz="quarter" idx="3"/>
          </p:nvPr>
        </p:nvSpPr>
        <p:spPr>
          <a:xfrm>
            <a:off x="2709334" y="7062612"/>
            <a:ext cx="3217333" cy="405694"/>
          </a:xfrm>
          <a:prstGeom prst="rect">
            <a:avLst/>
          </a:prstGeom>
        </p:spPr>
        <p:txBody>
          <a:bodyPr vert="horz" lIns="0" anchor="b"/>
          <a:lstStyle>
            <a:lvl1pPr algn="l" fontAlgn="auto">
              <a:spcBef>
                <a:spcPts val="0"/>
              </a:spcBef>
              <a:spcAft>
                <a:spcPts val="0"/>
              </a:spcAft>
              <a:defRPr sz="1333">
                <a:solidFill>
                  <a:schemeClr val="tx2">
                    <a:shade val="5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9059333" y="7062612"/>
            <a:ext cx="592667" cy="405694"/>
          </a:xfrm>
          <a:prstGeom prst="rect">
            <a:avLst/>
          </a:prstGeom>
        </p:spPr>
        <p:txBody>
          <a:bodyPr vert="horz" lIns="91440" rIns="0" anchor="b"/>
          <a:lstStyle>
            <a:lvl1pPr algn="r" fontAlgn="auto">
              <a:spcBef>
                <a:spcPts val="0"/>
              </a:spcBef>
              <a:spcAft>
                <a:spcPts val="0"/>
              </a:spcAft>
              <a:defRPr sz="1556">
                <a:solidFill>
                  <a:schemeClr val="tx2">
                    <a:shade val="50000"/>
                  </a:schemeClr>
                </a:solidFill>
                <a:latin typeface="+mn-lt"/>
              </a:defRPr>
            </a:lvl1pPr>
          </a:lstStyle>
          <a:p>
            <a:pPr>
              <a:defRPr/>
            </a:pPr>
            <a:fld id="{6D0D93B4-CD11-428C-AA53-0537C34AFF05}" type="slidenum">
              <a:rPr lang="en-US" smtClean="0"/>
              <a:pPr>
                <a:defRPr/>
              </a:pPr>
              <a:t>‹#›</a:t>
            </a:fld>
            <a:endParaRPr lang="en-US"/>
          </a:p>
        </p:txBody>
      </p:sp>
    </p:spTree>
    <p:extLst>
      <p:ext uri="{BB962C8B-B14F-4D97-AF65-F5344CB8AC3E}">
        <p14:creationId xmlns:p14="http://schemas.microsoft.com/office/powerpoint/2010/main" val="962331266"/>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fontAlgn="base" hangingPunct="1">
        <a:spcBef>
          <a:spcPct val="0"/>
        </a:spcBef>
        <a:spcAft>
          <a:spcPct val="0"/>
        </a:spcAft>
        <a:defRPr sz="5333" b="1" kern="1200">
          <a:ln w="500">
            <a:solidFill>
              <a:schemeClr val="tx2">
                <a:shade val="20000"/>
                <a:satMod val="350000"/>
              </a:schemeClr>
            </a:solidFill>
          </a:ln>
          <a:solidFill>
            <a:srgbClr val="FFFFD2"/>
          </a:solidFill>
          <a:effectLst>
            <a:outerShdw blurRad="30000" dist="30000" dir="2700000" algn="tl" rotWithShape="0">
              <a:schemeClr val="bg2">
                <a:shade val="45000"/>
                <a:satMod val="150000"/>
                <a:alpha val="90000"/>
              </a:schemeClr>
            </a:outerShdw>
          </a:effectLst>
          <a:latin typeface="+mj-lt"/>
          <a:ea typeface="+mj-ea"/>
          <a:cs typeface="+mj-cs"/>
        </a:defRPr>
      </a:lvl1pPr>
      <a:lvl2pPr algn="l" rtl="0" eaLnBrk="1" fontAlgn="base" hangingPunct="1">
        <a:spcBef>
          <a:spcPct val="0"/>
        </a:spcBef>
        <a:spcAft>
          <a:spcPct val="0"/>
        </a:spcAft>
        <a:defRPr sz="5333" b="1">
          <a:solidFill>
            <a:srgbClr val="FFFFD2"/>
          </a:solidFill>
          <a:latin typeface="Corbel" pitchFamily="34" charset="0"/>
        </a:defRPr>
      </a:lvl2pPr>
      <a:lvl3pPr algn="l" rtl="0" eaLnBrk="1" fontAlgn="base" hangingPunct="1">
        <a:spcBef>
          <a:spcPct val="0"/>
        </a:spcBef>
        <a:spcAft>
          <a:spcPct val="0"/>
        </a:spcAft>
        <a:defRPr sz="5333" b="1">
          <a:solidFill>
            <a:srgbClr val="FFFFD2"/>
          </a:solidFill>
          <a:latin typeface="Corbel" pitchFamily="34" charset="0"/>
        </a:defRPr>
      </a:lvl3pPr>
      <a:lvl4pPr algn="l" rtl="0" eaLnBrk="1" fontAlgn="base" hangingPunct="1">
        <a:spcBef>
          <a:spcPct val="0"/>
        </a:spcBef>
        <a:spcAft>
          <a:spcPct val="0"/>
        </a:spcAft>
        <a:defRPr sz="5333" b="1">
          <a:solidFill>
            <a:srgbClr val="FFFFD2"/>
          </a:solidFill>
          <a:latin typeface="Corbel" pitchFamily="34" charset="0"/>
        </a:defRPr>
      </a:lvl4pPr>
      <a:lvl5pPr algn="l" rtl="0" eaLnBrk="1" fontAlgn="base" hangingPunct="1">
        <a:spcBef>
          <a:spcPct val="0"/>
        </a:spcBef>
        <a:spcAft>
          <a:spcPct val="0"/>
        </a:spcAft>
        <a:defRPr sz="5333" b="1">
          <a:solidFill>
            <a:srgbClr val="FFFFD2"/>
          </a:solidFill>
          <a:latin typeface="Corbel" pitchFamily="34" charset="0"/>
        </a:defRPr>
      </a:lvl5pPr>
      <a:lvl6pPr marL="507995" algn="l" rtl="0" eaLnBrk="1" fontAlgn="base" hangingPunct="1">
        <a:spcBef>
          <a:spcPct val="0"/>
        </a:spcBef>
        <a:spcAft>
          <a:spcPct val="0"/>
        </a:spcAft>
        <a:defRPr sz="5333" b="1">
          <a:solidFill>
            <a:srgbClr val="FFFFD2"/>
          </a:solidFill>
          <a:latin typeface="Corbel" pitchFamily="34" charset="0"/>
        </a:defRPr>
      </a:lvl6pPr>
      <a:lvl7pPr marL="1015990" algn="l" rtl="0" eaLnBrk="1" fontAlgn="base" hangingPunct="1">
        <a:spcBef>
          <a:spcPct val="0"/>
        </a:spcBef>
        <a:spcAft>
          <a:spcPct val="0"/>
        </a:spcAft>
        <a:defRPr sz="5333" b="1">
          <a:solidFill>
            <a:srgbClr val="FFFFD2"/>
          </a:solidFill>
          <a:latin typeface="Corbel" pitchFamily="34" charset="0"/>
        </a:defRPr>
      </a:lvl7pPr>
      <a:lvl8pPr marL="1523985" algn="l" rtl="0" eaLnBrk="1" fontAlgn="base" hangingPunct="1">
        <a:spcBef>
          <a:spcPct val="0"/>
        </a:spcBef>
        <a:spcAft>
          <a:spcPct val="0"/>
        </a:spcAft>
        <a:defRPr sz="5333" b="1">
          <a:solidFill>
            <a:srgbClr val="FFFFD2"/>
          </a:solidFill>
          <a:latin typeface="Corbel" pitchFamily="34" charset="0"/>
        </a:defRPr>
      </a:lvl8pPr>
      <a:lvl9pPr marL="2031980" algn="l" rtl="0" eaLnBrk="1" fontAlgn="base" hangingPunct="1">
        <a:spcBef>
          <a:spcPct val="0"/>
        </a:spcBef>
        <a:spcAft>
          <a:spcPct val="0"/>
        </a:spcAft>
        <a:defRPr sz="5333" b="1">
          <a:solidFill>
            <a:srgbClr val="FFFFD2"/>
          </a:solidFill>
          <a:latin typeface="Corbel" pitchFamily="34" charset="0"/>
        </a:defRPr>
      </a:lvl9pPr>
    </p:titleStyle>
    <p:bodyStyle>
      <a:lvl1pPr marL="354539" indent="-354539" algn="l" rtl="0" eaLnBrk="1" fontAlgn="base" hangingPunct="1">
        <a:spcBef>
          <a:spcPct val="20000"/>
        </a:spcBef>
        <a:spcAft>
          <a:spcPct val="0"/>
        </a:spcAft>
        <a:buClr>
          <a:schemeClr val="accent1"/>
        </a:buClr>
        <a:buSzPct val="70000"/>
        <a:buFont typeface="Wingdings 2" pitchFamily="18" charset="2"/>
        <a:buChar char=""/>
        <a:defRPr sz="3333" kern="1200">
          <a:solidFill>
            <a:schemeClr val="tx1"/>
          </a:solidFill>
          <a:latin typeface="+mn-lt"/>
          <a:ea typeface="+mn-ea"/>
          <a:cs typeface="+mn-cs"/>
        </a:defRPr>
      </a:lvl1pPr>
      <a:lvl2pPr marL="700257" indent="-303386" algn="l" rtl="0" eaLnBrk="1" fontAlgn="base" hangingPunct="1">
        <a:spcBef>
          <a:spcPct val="20000"/>
        </a:spcBef>
        <a:spcAft>
          <a:spcPct val="0"/>
        </a:spcAft>
        <a:buClr>
          <a:schemeClr val="accent2"/>
        </a:buClr>
        <a:buFont typeface="Wingdings 2" pitchFamily="18" charset="2"/>
        <a:buChar char=""/>
        <a:defRPr sz="2889" kern="1200">
          <a:solidFill>
            <a:schemeClr val="tx1"/>
          </a:solidFill>
          <a:latin typeface="+mn-lt"/>
          <a:ea typeface="+mn-ea"/>
          <a:cs typeface="+mn-cs"/>
        </a:defRPr>
      </a:lvl2pPr>
      <a:lvl3pPr marL="1024810" indent="-303386" algn="l" rtl="0" eaLnBrk="1" fontAlgn="base" hangingPunct="1">
        <a:spcBef>
          <a:spcPct val="20000"/>
        </a:spcBef>
        <a:spcAft>
          <a:spcPct val="0"/>
        </a:spcAft>
        <a:buClr>
          <a:srgbClr val="FF953E"/>
        </a:buClr>
        <a:buFont typeface="Wingdings 2" pitchFamily="18" charset="2"/>
        <a:buChar char=""/>
        <a:defRPr sz="2667" kern="1200">
          <a:solidFill>
            <a:schemeClr val="tx1"/>
          </a:solidFill>
          <a:latin typeface="+mn-lt"/>
          <a:ea typeface="+mn-ea"/>
          <a:cs typeface="+mn-cs"/>
        </a:defRPr>
      </a:lvl3pPr>
      <a:lvl4pPr marL="1319376" indent="-253997" algn="l" rtl="0" eaLnBrk="1" fontAlgn="base" hangingPunct="1">
        <a:spcBef>
          <a:spcPct val="20000"/>
        </a:spcBef>
        <a:spcAft>
          <a:spcPct val="0"/>
        </a:spcAft>
        <a:buClr>
          <a:srgbClr val="F8BD52"/>
        </a:buClr>
        <a:buFont typeface="Wingdings 2" pitchFamily="18" charset="2"/>
        <a:buChar char=""/>
        <a:defRPr sz="2444" kern="1200">
          <a:solidFill>
            <a:schemeClr val="tx1"/>
          </a:solidFill>
          <a:latin typeface="+mn-lt"/>
          <a:ea typeface="+mn-ea"/>
          <a:cs typeface="+mn-cs"/>
        </a:defRPr>
      </a:lvl4pPr>
      <a:lvl5pPr marL="1583956" indent="-253997" algn="l" rtl="0" eaLnBrk="1" fontAlgn="base" hangingPunct="1">
        <a:spcBef>
          <a:spcPct val="20000"/>
        </a:spcBef>
        <a:spcAft>
          <a:spcPct val="0"/>
        </a:spcAft>
        <a:buClr>
          <a:srgbClr val="46A6BD"/>
        </a:buClr>
        <a:buFont typeface="Wingdings 2" pitchFamily="18" charset="2"/>
        <a:buChar char=""/>
        <a:defRPr sz="2222" kern="1200">
          <a:solidFill>
            <a:schemeClr val="tx1"/>
          </a:solidFill>
          <a:latin typeface="+mn-lt"/>
          <a:ea typeface="+mn-ea"/>
          <a:cs typeface="+mn-cs"/>
        </a:defRPr>
      </a:lvl5pPr>
      <a:lvl6pPr marL="1859261" indent="-253997"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6pPr>
      <a:lvl7pPr marL="2123419" indent="-253997" algn="l" rtl="0" eaLnBrk="1" latinLnBrk="0" hangingPunct="1">
        <a:spcBef>
          <a:spcPct val="20000"/>
        </a:spcBef>
        <a:buClr>
          <a:schemeClr val="tx2"/>
        </a:buClr>
        <a:buFont typeface="Wingdings 2"/>
        <a:buChar char=""/>
        <a:defRPr sz="1778" kern="1200">
          <a:solidFill>
            <a:schemeClr val="tx1"/>
          </a:solidFill>
          <a:latin typeface="+mn-lt"/>
          <a:ea typeface="+mn-ea"/>
          <a:cs typeface="+mn-cs"/>
        </a:defRPr>
      </a:lvl7pPr>
      <a:lvl8pPr marL="2357096" indent="-203198" algn="l" rtl="0" eaLnBrk="1" latinLnBrk="0" hangingPunct="1">
        <a:spcBef>
          <a:spcPct val="20000"/>
        </a:spcBef>
        <a:buClr>
          <a:schemeClr val="tx2"/>
        </a:buClr>
        <a:buFont typeface="Wingdings 2"/>
        <a:buChar char=""/>
        <a:defRPr sz="1556" kern="1200">
          <a:solidFill>
            <a:schemeClr val="tx1"/>
          </a:solidFill>
          <a:latin typeface="+mn-lt"/>
          <a:ea typeface="+mn-ea"/>
          <a:cs typeface="+mn-cs"/>
        </a:defRPr>
      </a:lvl8pPr>
      <a:lvl9pPr marL="2580614" indent="-203198" algn="l" rtl="0" eaLnBrk="1" latinLnBrk="0" hangingPunct="1">
        <a:spcBef>
          <a:spcPct val="20000"/>
        </a:spcBef>
        <a:buClr>
          <a:schemeClr val="tx2"/>
        </a:buClr>
        <a:buFont typeface="Wingdings 2"/>
        <a:buChar char=""/>
        <a:defRPr sz="1556"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507995" algn="l" rtl="0" eaLnBrk="1" hangingPunct="1">
        <a:defRPr kern="1200">
          <a:solidFill>
            <a:schemeClr val="tx1"/>
          </a:solidFill>
          <a:latin typeface="+mn-lt"/>
          <a:ea typeface="+mn-ea"/>
          <a:cs typeface="+mn-cs"/>
        </a:defRPr>
      </a:lvl2pPr>
      <a:lvl3pPr marL="1015990" algn="l" rtl="0" eaLnBrk="1" hangingPunct="1">
        <a:defRPr kern="1200">
          <a:solidFill>
            <a:schemeClr val="tx1"/>
          </a:solidFill>
          <a:latin typeface="+mn-lt"/>
          <a:ea typeface="+mn-ea"/>
          <a:cs typeface="+mn-cs"/>
        </a:defRPr>
      </a:lvl3pPr>
      <a:lvl4pPr marL="1523985" algn="l" rtl="0" eaLnBrk="1" hangingPunct="1">
        <a:defRPr kern="1200">
          <a:solidFill>
            <a:schemeClr val="tx1"/>
          </a:solidFill>
          <a:latin typeface="+mn-lt"/>
          <a:ea typeface="+mn-ea"/>
          <a:cs typeface="+mn-cs"/>
        </a:defRPr>
      </a:lvl4pPr>
      <a:lvl5pPr marL="2031980" algn="l" rtl="0" eaLnBrk="1" hangingPunct="1">
        <a:defRPr kern="1200">
          <a:solidFill>
            <a:schemeClr val="tx1"/>
          </a:solidFill>
          <a:latin typeface="+mn-lt"/>
          <a:ea typeface="+mn-ea"/>
          <a:cs typeface="+mn-cs"/>
        </a:defRPr>
      </a:lvl5pPr>
      <a:lvl6pPr marL="2539975" algn="l" rtl="0" eaLnBrk="1" hangingPunct="1">
        <a:defRPr kern="1200">
          <a:solidFill>
            <a:schemeClr val="tx1"/>
          </a:solidFill>
          <a:latin typeface="+mn-lt"/>
          <a:ea typeface="+mn-ea"/>
          <a:cs typeface="+mn-cs"/>
        </a:defRPr>
      </a:lvl6pPr>
      <a:lvl7pPr marL="3047970" algn="l" rtl="0" eaLnBrk="1" hangingPunct="1">
        <a:defRPr kern="1200">
          <a:solidFill>
            <a:schemeClr val="tx1"/>
          </a:solidFill>
          <a:latin typeface="+mn-lt"/>
          <a:ea typeface="+mn-ea"/>
          <a:cs typeface="+mn-cs"/>
        </a:defRPr>
      </a:lvl7pPr>
      <a:lvl8pPr marL="3555964" algn="l" rtl="0" eaLnBrk="1" hangingPunct="1">
        <a:defRPr kern="1200">
          <a:solidFill>
            <a:schemeClr val="tx1"/>
          </a:solidFill>
          <a:latin typeface="+mn-lt"/>
          <a:ea typeface="+mn-ea"/>
          <a:cs typeface="+mn-cs"/>
        </a:defRPr>
      </a:lvl8pPr>
      <a:lvl9pPr marL="4063959"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02628-477B-47B5-84A4-1BECE56D2F23}"/>
              </a:ext>
            </a:extLst>
          </p:cNvPr>
          <p:cNvSpPr>
            <a:spLocks noGrp="1"/>
          </p:cNvSpPr>
          <p:nvPr>
            <p:ph type="ctrTitle"/>
          </p:nvPr>
        </p:nvSpPr>
        <p:spPr>
          <a:xfrm>
            <a:off x="508000" y="2606040"/>
            <a:ext cx="9144000" cy="2407920"/>
          </a:xfrm>
        </p:spPr>
        <p:txBody>
          <a:bodyPr/>
          <a:lstStyle/>
          <a:p>
            <a:r>
              <a:rPr lang="en-US" dirty="0"/>
              <a:t>RED BLOOD CELLS</a:t>
            </a:r>
          </a:p>
        </p:txBody>
      </p:sp>
      <p:sp>
        <p:nvSpPr>
          <p:cNvPr id="4" name="Subtitle 3">
            <a:extLst>
              <a:ext uri="{FF2B5EF4-FFF2-40B4-BE49-F238E27FC236}">
                <a16:creationId xmlns:a16="http://schemas.microsoft.com/office/drawing/2014/main" id="{8D4F9B40-573A-4D01-825A-0182CE4490F5}"/>
              </a:ext>
            </a:extLst>
          </p:cNvPr>
          <p:cNvSpPr>
            <a:spLocks noGrp="1"/>
          </p:cNvSpPr>
          <p:nvPr>
            <p:ph type="subTitle" idx="1"/>
          </p:nvPr>
        </p:nvSpPr>
        <p:spPr>
          <a:xfrm>
            <a:off x="508000" y="5638800"/>
            <a:ext cx="5672667" cy="1354667"/>
          </a:xfrm>
        </p:spPr>
        <p:txBody>
          <a:bodyPr>
            <a:normAutofit/>
          </a:bodyPr>
          <a:lstStyle/>
          <a:p>
            <a:r>
              <a:rPr lang="en-US" dirty="0"/>
              <a:t>INDIAN RIVER STATE COLLEGE</a:t>
            </a:r>
          </a:p>
          <a:p>
            <a:r>
              <a:rPr lang="en-US" dirty="0"/>
              <a:t>WEEK2</a:t>
            </a:r>
          </a:p>
        </p:txBody>
      </p:sp>
    </p:spTree>
    <p:extLst>
      <p:ext uri="{BB962C8B-B14F-4D97-AF65-F5344CB8AC3E}">
        <p14:creationId xmlns:p14="http://schemas.microsoft.com/office/powerpoint/2010/main" val="698226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2" cstate="print"/>
          <a:srcRect/>
          <a:stretch>
            <a:fillRect/>
          </a:stretch>
        </p:blipFill>
        <p:spPr bwMode="auto">
          <a:xfrm>
            <a:off x="0" y="0"/>
            <a:ext cx="10159999" cy="1293813"/>
          </a:xfrm>
          <a:prstGeom prst="rect">
            <a:avLst/>
          </a:prstGeom>
          <a:noFill/>
          <a:ln w="9525">
            <a:noFill/>
            <a:miter lim="800000"/>
            <a:headEnd/>
            <a:tailEnd/>
          </a:ln>
        </p:spPr>
      </p:pic>
      <p:pic>
        <p:nvPicPr>
          <p:cNvPr id="13315" name="Picture 5"/>
          <p:cNvPicPr>
            <a:picLocks noChangeAspect="1" noChangeArrowheads="1"/>
          </p:cNvPicPr>
          <p:nvPr/>
        </p:nvPicPr>
        <p:blipFill>
          <a:blip r:embed="rId3" cstate="print"/>
          <a:srcRect/>
          <a:stretch>
            <a:fillRect/>
          </a:stretch>
        </p:blipFill>
        <p:spPr bwMode="auto">
          <a:xfrm>
            <a:off x="1174750" y="1597025"/>
            <a:ext cx="7916863" cy="539908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p:cNvPicPr>
            <a:picLocks noChangeAspect="1" noChangeArrowheads="1"/>
          </p:cNvPicPr>
          <p:nvPr/>
        </p:nvPicPr>
        <p:blipFill>
          <a:blip r:embed="rId2" cstate="print"/>
          <a:srcRect/>
          <a:stretch>
            <a:fillRect/>
          </a:stretch>
        </p:blipFill>
        <p:spPr bwMode="auto">
          <a:xfrm>
            <a:off x="0" y="13493"/>
            <a:ext cx="10160000" cy="1293813"/>
          </a:xfrm>
          <a:prstGeom prst="rect">
            <a:avLst/>
          </a:prstGeom>
          <a:noFill/>
          <a:ln w="9525">
            <a:noFill/>
            <a:miter lim="800000"/>
            <a:headEnd/>
            <a:tailEnd/>
          </a:ln>
        </p:spPr>
      </p:pic>
      <p:sp>
        <p:nvSpPr>
          <p:cNvPr id="14339" name="Text Box 5"/>
          <p:cNvSpPr txBox="1">
            <a:spLocks noChangeArrowheads="1"/>
          </p:cNvSpPr>
          <p:nvPr/>
        </p:nvSpPr>
        <p:spPr bwMode="auto">
          <a:xfrm>
            <a:off x="552450" y="1828800"/>
            <a:ext cx="9055100" cy="5847755"/>
          </a:xfrm>
          <a:prstGeom prst="rect">
            <a:avLst/>
          </a:prstGeom>
          <a:noFill/>
          <a:ln w="9525">
            <a:noFill/>
            <a:miter lim="800000"/>
            <a:headEnd/>
            <a:tailEnd/>
          </a:ln>
        </p:spPr>
        <p:txBody>
          <a:bodyPr lIns="0" tIns="0" rIns="0" bIns="0">
            <a:spAutoFit/>
          </a:bodyPr>
          <a:lstStyle/>
          <a:p>
            <a:pPr lvl="1" indent="-342900">
              <a:lnSpc>
                <a:spcPct val="95000"/>
              </a:lnSpc>
              <a:buClr>
                <a:srgbClr val="FFFFFF"/>
              </a:buClr>
              <a:buSzPct val="100000"/>
              <a:buFontTx/>
              <a:buChar char="•"/>
            </a:pPr>
            <a:r>
              <a:rPr lang="en-US" sz="2200" dirty="0">
                <a:solidFill>
                  <a:srgbClr val="FFFFFF"/>
                </a:solidFill>
                <a:latin typeface="Arial" charset="0"/>
              </a:rPr>
              <a:t>Type O blood is known as the </a:t>
            </a:r>
            <a:r>
              <a:rPr lang="en-US" sz="2400" b="1" dirty="0">
                <a:solidFill>
                  <a:srgbClr val="FFFFFF"/>
                </a:solidFill>
                <a:latin typeface="Arial" charset="0"/>
              </a:rPr>
              <a:t>UNIVERSAL DONOR</a:t>
            </a:r>
            <a:r>
              <a:rPr lang="en-US" sz="2200" dirty="0">
                <a:solidFill>
                  <a:srgbClr val="FFFFFF"/>
                </a:solidFill>
                <a:latin typeface="Arial" charset="0"/>
              </a:rPr>
              <a:t>. At the same time because it has both A and B antibodies, individuals with Type O blood can only receive blood from other Type O donors. </a:t>
            </a:r>
            <a:endParaRPr lang="en-US" dirty="0"/>
          </a:p>
          <a:p>
            <a:pPr lvl="1" indent="-342900">
              <a:lnSpc>
                <a:spcPct val="95000"/>
              </a:lnSpc>
              <a:buClr>
                <a:srgbClr val="FFFFFF"/>
              </a:buClr>
              <a:buSzPct val="100000"/>
              <a:buFontTx/>
              <a:buChar char="•"/>
            </a:pPr>
            <a:r>
              <a:rPr lang="en-US" sz="2200" dirty="0">
                <a:solidFill>
                  <a:srgbClr val="FFFFFF"/>
                </a:solidFill>
                <a:latin typeface="Arial" charset="0"/>
              </a:rPr>
              <a:t>Type A blood can be donated to individuals with Type A and Type AB blood. This is because Type A blood will not trigger an antibody reaction in either of these types. Type A can receive blood from Type A or Type O. </a:t>
            </a:r>
            <a:endParaRPr lang="en-US" dirty="0"/>
          </a:p>
          <a:p>
            <a:pPr lvl="1" indent="-342900">
              <a:lnSpc>
                <a:spcPct val="95000"/>
              </a:lnSpc>
              <a:buClr>
                <a:srgbClr val="FFFFFF"/>
              </a:buClr>
              <a:buSzPct val="100000"/>
              <a:buFontTx/>
              <a:buChar char="•"/>
            </a:pPr>
            <a:r>
              <a:rPr lang="en-US" sz="2200" dirty="0">
                <a:solidFill>
                  <a:srgbClr val="FFFFFF"/>
                </a:solidFill>
                <a:latin typeface="Arial" charset="0"/>
              </a:rPr>
              <a:t>Type B blood can be donated to individuals with Type B and Type AB blood. This is because Type B blood will not trigger an antibody reaction in individuals these individuals. Type B individuals can receive blood form Type B and Type O. </a:t>
            </a:r>
            <a:endParaRPr lang="en-US" dirty="0"/>
          </a:p>
          <a:p>
            <a:pPr lvl="1" indent="-342900">
              <a:lnSpc>
                <a:spcPct val="95000"/>
              </a:lnSpc>
              <a:buClr>
                <a:srgbClr val="FFFFFF"/>
              </a:buClr>
              <a:buSzPct val="100000"/>
              <a:buFontTx/>
              <a:buChar char="•"/>
            </a:pPr>
            <a:r>
              <a:rPr lang="en-US" sz="2200" dirty="0">
                <a:solidFill>
                  <a:srgbClr val="FFFFFF"/>
                </a:solidFill>
                <a:latin typeface="Arial" charset="0"/>
              </a:rPr>
              <a:t>Type AB blood can be donated to individuals with Type AB blood only. Due to the dual antigen coat of Type AB blood, it causes an antibody response in all other blood types. Type AB blood on the other hand is known as the “</a:t>
            </a:r>
            <a:r>
              <a:rPr lang="en-US" sz="2400" b="1" dirty="0">
                <a:solidFill>
                  <a:srgbClr val="FFFFFF"/>
                </a:solidFill>
                <a:latin typeface="Arial" charset="0"/>
              </a:rPr>
              <a:t>UNIVERSAL RECEIPIENT</a:t>
            </a:r>
            <a:r>
              <a:rPr lang="en-US" sz="2200" dirty="0">
                <a:solidFill>
                  <a:srgbClr val="FFFFFF"/>
                </a:solidFill>
                <a:latin typeface="Arial" charset="0"/>
              </a:rPr>
              <a:t>” because individuals with this blood type have no antibodies that react to the presence of either the A or B blood antigen coat. </a:t>
            </a:r>
            <a:endParaRPr lang="en-US" dirty="0"/>
          </a:p>
          <a:p>
            <a:pPr>
              <a:lnSpc>
                <a:spcPct val="95000"/>
              </a:lnSpc>
              <a:buClr>
                <a:srgbClr val="FFFFFF"/>
              </a:buClr>
              <a:buSzPct val="100000"/>
            </a:pPr>
            <a:endParaRPr lang="en-US" sz="2200" dirty="0">
              <a:solidFill>
                <a:srgbClr val="FFFFFF"/>
              </a:solidFill>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157" y="0"/>
            <a:ext cx="9144000" cy="914400"/>
          </a:xfrm>
        </p:spPr>
        <p:txBody>
          <a:bodyPr>
            <a:noAutofit/>
          </a:bodyPr>
          <a:lstStyle/>
          <a:p>
            <a:pPr eaLnBrk="1" fontAlgn="auto" hangingPunct="1">
              <a:spcAft>
                <a:spcPts val="0"/>
              </a:spcAft>
              <a:defRPr/>
            </a:pPr>
            <a:br>
              <a:rPr lang="en-US" sz="4800" dirty="0">
                <a:solidFill>
                  <a:schemeClr val="tx2">
                    <a:tint val="100000"/>
                    <a:satMod val="250000"/>
                  </a:schemeClr>
                </a:solidFill>
              </a:rPr>
            </a:br>
            <a:r>
              <a:rPr lang="en-US" sz="4800" dirty="0">
                <a:solidFill>
                  <a:schemeClr val="tx2">
                    <a:tint val="100000"/>
                    <a:satMod val="250000"/>
                  </a:schemeClr>
                </a:solidFill>
              </a:rPr>
              <a:t>Review: Properties</a:t>
            </a:r>
          </a:p>
        </p:txBody>
      </p:sp>
      <p:sp>
        <p:nvSpPr>
          <p:cNvPr id="3" name="Content Placeholder 2"/>
          <p:cNvSpPr>
            <a:spLocks noGrp="1"/>
          </p:cNvSpPr>
          <p:nvPr>
            <p:ph idx="1"/>
          </p:nvPr>
        </p:nvSpPr>
        <p:spPr>
          <a:xfrm>
            <a:off x="508000" y="2511258"/>
            <a:ext cx="9144000" cy="5300487"/>
          </a:xfrm>
        </p:spPr>
        <p:txBody>
          <a:bodyPr/>
          <a:lstStyle/>
          <a:p>
            <a:pPr eaLnBrk="1" hangingPunct="1"/>
            <a:r>
              <a:rPr lang="en-US" dirty="0"/>
              <a:t>4 to 6 liters</a:t>
            </a:r>
          </a:p>
          <a:p>
            <a:pPr eaLnBrk="1" hangingPunct="1"/>
            <a:r>
              <a:rPr lang="en-US" dirty="0"/>
              <a:t>Plasma</a:t>
            </a:r>
          </a:p>
          <a:p>
            <a:pPr lvl="1" eaLnBrk="1" hangingPunct="1"/>
            <a:r>
              <a:rPr lang="en-US" dirty="0"/>
              <a:t>55%</a:t>
            </a:r>
          </a:p>
          <a:p>
            <a:pPr eaLnBrk="1" hangingPunct="1"/>
            <a:r>
              <a:rPr lang="en-US" dirty="0"/>
              <a:t>Formed elements</a:t>
            </a:r>
          </a:p>
          <a:p>
            <a:pPr lvl="1" eaLnBrk="1" hangingPunct="1"/>
            <a:r>
              <a:rPr lang="en-US" dirty="0"/>
              <a:t>Buffy Coat </a:t>
            </a:r>
          </a:p>
          <a:p>
            <a:pPr lvl="2" eaLnBrk="1" hangingPunct="1"/>
            <a:r>
              <a:rPr lang="en-US" dirty="0"/>
              <a:t>1%</a:t>
            </a:r>
          </a:p>
          <a:p>
            <a:pPr lvl="2" eaLnBrk="1" hangingPunct="1"/>
            <a:r>
              <a:rPr lang="en-US" dirty="0"/>
              <a:t>Leukocytes and platelets</a:t>
            </a:r>
          </a:p>
          <a:p>
            <a:pPr lvl="1" eaLnBrk="1" hangingPunct="1"/>
            <a:r>
              <a:rPr lang="en-US" dirty="0"/>
              <a:t>Erythrocytes</a:t>
            </a:r>
          </a:p>
          <a:p>
            <a:pPr lvl="2" eaLnBrk="1" hangingPunct="1"/>
            <a:r>
              <a:rPr lang="en-US" dirty="0"/>
              <a:t>45%</a:t>
            </a:r>
          </a:p>
        </p:txBody>
      </p:sp>
      <p:pic>
        <p:nvPicPr>
          <p:cNvPr id="11269" name="Picture 4" descr="testtube2.png"/>
          <p:cNvPicPr>
            <a:picLocks noChangeAspect="1"/>
          </p:cNvPicPr>
          <p:nvPr/>
        </p:nvPicPr>
        <p:blipFill>
          <a:blip r:embed="rId2" cstate="print"/>
          <a:srcRect/>
          <a:stretch>
            <a:fillRect/>
          </a:stretch>
        </p:blipFill>
        <p:spPr bwMode="auto">
          <a:xfrm>
            <a:off x="3937000" y="1521409"/>
            <a:ext cx="4376209" cy="3386667"/>
          </a:xfrm>
          <a:prstGeom prst="rect">
            <a:avLst/>
          </a:prstGeom>
          <a:noFill/>
          <a:ln w="9525">
            <a:noFill/>
            <a:miter lim="800000"/>
            <a:headEnd/>
            <a:tailEnd/>
          </a:ln>
        </p:spPr>
      </p:pic>
      <p:pic>
        <p:nvPicPr>
          <p:cNvPr id="11268" name="Picture 3" descr="MTF-Cascade-w-Test-Tube.jpg"/>
          <p:cNvPicPr>
            <a:picLocks noChangeAspect="1"/>
          </p:cNvPicPr>
          <p:nvPr/>
        </p:nvPicPr>
        <p:blipFill>
          <a:blip r:embed="rId3" cstate="print"/>
          <a:srcRect/>
          <a:stretch>
            <a:fillRect/>
          </a:stretch>
        </p:blipFill>
        <p:spPr bwMode="auto">
          <a:xfrm>
            <a:off x="7470952" y="2748767"/>
            <a:ext cx="2642306" cy="2642306"/>
          </a:xfrm>
          <a:prstGeom prst="rect">
            <a:avLst/>
          </a:prstGeom>
          <a:noFill/>
          <a:ln w="9525">
            <a:noFill/>
            <a:miter lim="800000"/>
            <a:headEnd/>
            <a:tailEnd/>
          </a:ln>
        </p:spPr>
      </p:pic>
    </p:spTree>
    <p:extLst>
      <p:ext uri="{BB962C8B-B14F-4D97-AF65-F5344CB8AC3E}">
        <p14:creationId xmlns:p14="http://schemas.microsoft.com/office/powerpoint/2010/main" val="80742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20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20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2000"/>
                                        <p:tgtEl>
                                          <p:spTgt spid="3">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1"/>
            <a:ext cx="9144000" cy="914400"/>
          </a:xfrm>
        </p:spPr>
        <p:txBody>
          <a:bodyPr>
            <a:normAutofit/>
          </a:bodyPr>
          <a:lstStyle/>
          <a:p>
            <a:pPr eaLnBrk="1" fontAlgn="auto" hangingPunct="1">
              <a:spcAft>
                <a:spcPts val="0"/>
              </a:spcAft>
              <a:defRPr/>
            </a:pPr>
            <a:r>
              <a:rPr lang="en-US" sz="4800" dirty="0">
                <a:solidFill>
                  <a:schemeClr val="tx2">
                    <a:tint val="100000"/>
                    <a:satMod val="250000"/>
                  </a:schemeClr>
                </a:solidFill>
              </a:rPr>
              <a:t>Review: Plasma</a:t>
            </a:r>
          </a:p>
        </p:txBody>
      </p:sp>
      <p:sp>
        <p:nvSpPr>
          <p:cNvPr id="3" name="Content Placeholder 2"/>
          <p:cNvSpPr>
            <a:spLocks noGrp="1"/>
          </p:cNvSpPr>
          <p:nvPr>
            <p:ph idx="1"/>
          </p:nvPr>
        </p:nvSpPr>
        <p:spPr>
          <a:xfrm>
            <a:off x="508000" y="2487134"/>
            <a:ext cx="9144000" cy="4904266"/>
          </a:xfrm>
        </p:spPr>
        <p:txBody>
          <a:bodyPr>
            <a:normAutofit fontScale="77500" lnSpcReduction="20000"/>
          </a:bodyPr>
          <a:lstStyle/>
          <a:p>
            <a:pPr marL="355596" indent="-355596" eaLnBrk="1" fontAlgn="auto" hangingPunct="1">
              <a:spcAft>
                <a:spcPts val="0"/>
              </a:spcAft>
              <a:buFont typeface="Wingdings 2"/>
              <a:buChar char=""/>
              <a:defRPr/>
            </a:pPr>
            <a:r>
              <a:rPr lang="en-US" dirty="0"/>
              <a:t>Water (92%)</a:t>
            </a:r>
          </a:p>
          <a:p>
            <a:pPr marL="355596" indent="-355596" eaLnBrk="1" fontAlgn="auto" hangingPunct="1">
              <a:spcAft>
                <a:spcPts val="0"/>
              </a:spcAft>
              <a:buFont typeface="Wingdings 2"/>
              <a:buChar char=""/>
              <a:defRPr/>
            </a:pPr>
            <a:r>
              <a:rPr lang="en-US" dirty="0"/>
              <a:t>Proteins </a:t>
            </a:r>
          </a:p>
          <a:p>
            <a:pPr marL="701033" lvl="1" indent="-304797" eaLnBrk="1" fontAlgn="auto" hangingPunct="1">
              <a:spcAft>
                <a:spcPts val="0"/>
              </a:spcAft>
              <a:buFont typeface="Wingdings 2"/>
              <a:buChar char=""/>
              <a:defRPr/>
            </a:pPr>
            <a:r>
              <a:rPr lang="en-US" dirty="0"/>
              <a:t>Albumin, Globulins, Fibrinogen</a:t>
            </a:r>
          </a:p>
          <a:p>
            <a:pPr marL="355596" indent="-355596" eaLnBrk="1" fontAlgn="auto" hangingPunct="1">
              <a:spcAft>
                <a:spcPts val="0"/>
              </a:spcAft>
              <a:buFont typeface="Wingdings 2"/>
              <a:buChar char=""/>
              <a:defRPr/>
            </a:pPr>
            <a:r>
              <a:rPr lang="en-US" dirty="0"/>
              <a:t>Nutrients</a:t>
            </a:r>
          </a:p>
          <a:p>
            <a:pPr marL="701033" lvl="1" indent="-304797" eaLnBrk="1" fontAlgn="auto" hangingPunct="1">
              <a:spcAft>
                <a:spcPts val="0"/>
              </a:spcAft>
              <a:buFont typeface="Wingdings 2"/>
              <a:buChar char=""/>
              <a:defRPr/>
            </a:pPr>
            <a:r>
              <a:rPr lang="en-US" dirty="0"/>
              <a:t>Glucose, A.A.’s, Lactic Acid, Lipids, Iron, Trace elements, Vitamins</a:t>
            </a:r>
          </a:p>
          <a:p>
            <a:pPr marL="355596" indent="-355596" eaLnBrk="1" fontAlgn="auto" hangingPunct="1">
              <a:spcAft>
                <a:spcPts val="0"/>
              </a:spcAft>
              <a:buFont typeface="Wingdings 2"/>
              <a:buChar char=""/>
              <a:defRPr/>
            </a:pPr>
            <a:r>
              <a:rPr lang="en-US" dirty="0"/>
              <a:t>Electrolytes</a:t>
            </a:r>
          </a:p>
          <a:p>
            <a:pPr marL="701033" lvl="1" indent="-304797" eaLnBrk="1" fontAlgn="auto" hangingPunct="1">
              <a:spcAft>
                <a:spcPts val="0"/>
              </a:spcAft>
              <a:buFont typeface="Wingdings 2"/>
              <a:buChar char=""/>
              <a:defRPr/>
            </a:pPr>
            <a:r>
              <a:rPr lang="en-US" dirty="0"/>
              <a:t>Na</a:t>
            </a:r>
            <a:r>
              <a:rPr lang="en-US" baseline="30000" dirty="0"/>
              <a:t>+</a:t>
            </a:r>
            <a:r>
              <a:rPr lang="en-US" dirty="0"/>
              <a:t>, Ca</a:t>
            </a:r>
            <a:r>
              <a:rPr lang="en-US" baseline="30000" dirty="0"/>
              <a:t>++</a:t>
            </a:r>
            <a:r>
              <a:rPr lang="en-US" dirty="0"/>
              <a:t>, K</a:t>
            </a:r>
            <a:r>
              <a:rPr lang="en-US" baseline="30000" dirty="0"/>
              <a:t>+</a:t>
            </a:r>
            <a:r>
              <a:rPr lang="en-US" dirty="0"/>
              <a:t>, Mg</a:t>
            </a:r>
            <a:r>
              <a:rPr lang="en-US" baseline="30000" dirty="0"/>
              <a:t>++</a:t>
            </a:r>
            <a:r>
              <a:rPr lang="en-US" dirty="0"/>
              <a:t>, Cl</a:t>
            </a:r>
            <a:r>
              <a:rPr lang="en-US" baseline="30000" dirty="0"/>
              <a:t>-</a:t>
            </a:r>
            <a:r>
              <a:rPr lang="en-US" dirty="0"/>
              <a:t>, HCO</a:t>
            </a:r>
            <a:r>
              <a:rPr lang="en-US" baseline="-25000" dirty="0"/>
              <a:t>3</a:t>
            </a:r>
            <a:r>
              <a:rPr lang="en-US" baseline="30000" dirty="0"/>
              <a:t>-</a:t>
            </a:r>
            <a:r>
              <a:rPr lang="en-US" dirty="0"/>
              <a:t>,HPO</a:t>
            </a:r>
            <a:r>
              <a:rPr lang="en-US" baseline="-25000" dirty="0"/>
              <a:t>4</a:t>
            </a:r>
            <a:r>
              <a:rPr lang="en-US" baseline="30000" dirty="0"/>
              <a:t>--</a:t>
            </a:r>
            <a:r>
              <a:rPr lang="en-US" dirty="0"/>
              <a:t>,SO</a:t>
            </a:r>
            <a:r>
              <a:rPr lang="en-US" baseline="-25000" dirty="0"/>
              <a:t>4</a:t>
            </a:r>
            <a:r>
              <a:rPr lang="en-US" baseline="30000" dirty="0"/>
              <a:t>--</a:t>
            </a:r>
          </a:p>
          <a:p>
            <a:pPr marL="355596" indent="-355596" eaLnBrk="1" fontAlgn="auto" hangingPunct="1">
              <a:spcAft>
                <a:spcPts val="0"/>
              </a:spcAft>
              <a:buFont typeface="Wingdings 2"/>
              <a:buChar char=""/>
              <a:defRPr/>
            </a:pPr>
            <a:r>
              <a:rPr lang="en-US" dirty="0"/>
              <a:t>Nitrogenous Wastes</a:t>
            </a:r>
          </a:p>
          <a:p>
            <a:pPr marL="701033" lvl="1" indent="-304797" eaLnBrk="1" fontAlgn="auto" hangingPunct="1">
              <a:spcAft>
                <a:spcPts val="0"/>
              </a:spcAft>
              <a:buFont typeface="Wingdings 2"/>
              <a:buChar char=""/>
              <a:defRPr/>
            </a:pPr>
            <a:r>
              <a:rPr lang="en-US" dirty="0"/>
              <a:t>Urea, Uric acid, Creatinine, Creatine, Ammonia, Bilirubin</a:t>
            </a:r>
          </a:p>
          <a:p>
            <a:pPr marL="355596" indent="-355596" eaLnBrk="1" fontAlgn="auto" hangingPunct="1">
              <a:spcAft>
                <a:spcPts val="0"/>
              </a:spcAft>
              <a:buFont typeface="Wingdings 2"/>
              <a:buChar char=""/>
              <a:defRPr/>
            </a:pPr>
            <a:r>
              <a:rPr lang="en-US" dirty="0"/>
              <a:t>Others</a:t>
            </a:r>
          </a:p>
          <a:p>
            <a:pPr marL="701033" lvl="1" indent="-304797" eaLnBrk="1" fontAlgn="auto" hangingPunct="1">
              <a:spcAft>
                <a:spcPts val="0"/>
              </a:spcAft>
              <a:buFont typeface="Wingdings 2"/>
              <a:buChar char=""/>
              <a:defRPr/>
            </a:pPr>
            <a:r>
              <a:rPr lang="en-US" dirty="0"/>
              <a:t>Dissolved CO2, O2, N2</a:t>
            </a:r>
          </a:p>
          <a:p>
            <a:pPr marL="701033" lvl="1" indent="-304797" eaLnBrk="1" fontAlgn="auto" hangingPunct="1">
              <a:spcAft>
                <a:spcPts val="0"/>
              </a:spcAft>
              <a:buFont typeface="Wingdings 2"/>
              <a:buChar char=""/>
              <a:defRPr/>
            </a:pPr>
            <a:r>
              <a:rPr lang="en-US" dirty="0"/>
              <a:t>Enzymes</a:t>
            </a:r>
          </a:p>
          <a:p>
            <a:pPr marL="701033" lvl="1" indent="-304797" eaLnBrk="1" fontAlgn="auto" hangingPunct="1">
              <a:spcAft>
                <a:spcPts val="0"/>
              </a:spcAft>
              <a:buFont typeface="Wingdings 2"/>
              <a:buChar char=""/>
              <a:defRPr/>
            </a:pPr>
            <a:r>
              <a:rPr lang="en-US" dirty="0"/>
              <a:t>Hormones</a:t>
            </a:r>
          </a:p>
        </p:txBody>
      </p:sp>
    </p:spTree>
    <p:extLst>
      <p:ext uri="{BB962C8B-B14F-4D97-AF65-F5344CB8AC3E}">
        <p14:creationId xmlns:p14="http://schemas.microsoft.com/office/powerpoint/2010/main" val="386101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20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0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2000"/>
                                        <p:tgtEl>
                                          <p:spTgt spid="3">
                                            <p:txEl>
                                              <p:pRg st="9" end="9"/>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000"/>
                                        <p:tgtEl>
                                          <p:spTgt spid="3">
                                            <p:txEl>
                                              <p:pRg st="10" end="1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2000"/>
                                        <p:tgtEl>
                                          <p:spTgt spid="3">
                                            <p:txEl>
                                              <p:pRg st="11" end="11"/>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1"/>
            <a:ext cx="9144000" cy="914400"/>
          </a:xfrm>
        </p:spPr>
        <p:txBody>
          <a:bodyPr>
            <a:normAutofit/>
          </a:bodyPr>
          <a:lstStyle/>
          <a:p>
            <a:pPr eaLnBrk="1" fontAlgn="auto" hangingPunct="1">
              <a:spcAft>
                <a:spcPts val="0"/>
              </a:spcAft>
              <a:defRPr/>
            </a:pPr>
            <a:r>
              <a:rPr lang="en-US" sz="4800" dirty="0">
                <a:solidFill>
                  <a:schemeClr val="tx2">
                    <a:tint val="100000"/>
                    <a:satMod val="250000"/>
                  </a:schemeClr>
                </a:solidFill>
              </a:rPr>
              <a:t>Review: Formed Elements</a:t>
            </a:r>
          </a:p>
        </p:txBody>
      </p:sp>
      <p:sp>
        <p:nvSpPr>
          <p:cNvPr id="3" name="Content Placeholder 2"/>
          <p:cNvSpPr>
            <a:spLocks noGrp="1"/>
          </p:cNvSpPr>
          <p:nvPr>
            <p:ph idx="1"/>
          </p:nvPr>
        </p:nvSpPr>
        <p:spPr>
          <a:xfrm>
            <a:off x="511629" y="2514600"/>
            <a:ext cx="9144000" cy="4572000"/>
          </a:xfrm>
        </p:spPr>
        <p:txBody>
          <a:bodyPr>
            <a:normAutofit fontScale="85000" lnSpcReduction="20000"/>
          </a:bodyPr>
          <a:lstStyle/>
          <a:p>
            <a:pPr marL="355596" indent="-355596" eaLnBrk="1" fontAlgn="auto" hangingPunct="1">
              <a:spcAft>
                <a:spcPts val="0"/>
              </a:spcAft>
              <a:buFont typeface="Wingdings 2"/>
              <a:buChar char=""/>
              <a:defRPr/>
            </a:pPr>
            <a:r>
              <a:rPr lang="en-US" dirty="0"/>
              <a:t>Erythrocytes</a:t>
            </a:r>
          </a:p>
          <a:p>
            <a:pPr marL="355596" indent="-355596" eaLnBrk="1" fontAlgn="auto" hangingPunct="1">
              <a:spcAft>
                <a:spcPts val="0"/>
              </a:spcAft>
              <a:buFont typeface="Wingdings 2"/>
              <a:buChar char=""/>
              <a:defRPr/>
            </a:pPr>
            <a:r>
              <a:rPr lang="en-US" dirty="0"/>
              <a:t>Platelets</a:t>
            </a:r>
          </a:p>
          <a:p>
            <a:pPr marL="355596" indent="-355596" eaLnBrk="1" fontAlgn="auto" hangingPunct="1">
              <a:spcAft>
                <a:spcPts val="0"/>
              </a:spcAft>
              <a:buFont typeface="Wingdings 2"/>
              <a:buChar char=""/>
              <a:defRPr/>
            </a:pPr>
            <a:r>
              <a:rPr lang="en-US" dirty="0"/>
              <a:t>Leukocytes (Percentage of total WBC’s)</a:t>
            </a:r>
          </a:p>
          <a:p>
            <a:pPr marL="701033" lvl="1" indent="-304797" eaLnBrk="1" fontAlgn="auto" hangingPunct="1">
              <a:spcAft>
                <a:spcPts val="0"/>
              </a:spcAft>
              <a:buFont typeface="Wingdings 2"/>
              <a:buChar char=""/>
              <a:defRPr/>
            </a:pPr>
            <a:r>
              <a:rPr lang="en-US" dirty="0"/>
              <a:t>Granulocytes</a:t>
            </a:r>
          </a:p>
          <a:p>
            <a:pPr marL="1026150" lvl="2" indent="-304797" eaLnBrk="1" fontAlgn="auto" hangingPunct="1">
              <a:spcAft>
                <a:spcPts val="0"/>
              </a:spcAft>
              <a:buClr>
                <a:schemeClr val="accent3"/>
              </a:buClr>
              <a:buFont typeface="Wingdings 2"/>
              <a:buChar char=""/>
              <a:defRPr/>
            </a:pPr>
            <a:r>
              <a:rPr lang="en-US" dirty="0">
                <a:solidFill>
                  <a:schemeClr val="accent2">
                    <a:lumMod val="75000"/>
                  </a:schemeClr>
                </a:solidFill>
              </a:rPr>
              <a:t>N</a:t>
            </a:r>
            <a:r>
              <a:rPr lang="en-US" dirty="0"/>
              <a:t>eutrophils (60 to 70%)</a:t>
            </a:r>
          </a:p>
          <a:p>
            <a:pPr marL="1026150" lvl="2" indent="-304797" eaLnBrk="1" fontAlgn="auto" hangingPunct="1">
              <a:spcAft>
                <a:spcPts val="0"/>
              </a:spcAft>
              <a:buClr>
                <a:schemeClr val="accent3"/>
              </a:buClr>
              <a:buFont typeface="Wingdings 2"/>
              <a:buChar char=""/>
              <a:defRPr/>
            </a:pPr>
            <a:r>
              <a:rPr lang="en-US" dirty="0">
                <a:solidFill>
                  <a:schemeClr val="accent2">
                    <a:lumMod val="75000"/>
                  </a:schemeClr>
                </a:solidFill>
              </a:rPr>
              <a:t>E</a:t>
            </a:r>
            <a:r>
              <a:rPr lang="en-US" dirty="0"/>
              <a:t>osinophils (2 to 4%)</a:t>
            </a:r>
          </a:p>
          <a:p>
            <a:pPr marL="1026150" lvl="2" indent="-304797" eaLnBrk="1" fontAlgn="auto" hangingPunct="1">
              <a:spcAft>
                <a:spcPts val="0"/>
              </a:spcAft>
              <a:buClr>
                <a:schemeClr val="accent3"/>
              </a:buClr>
              <a:buFont typeface="Wingdings 2"/>
              <a:buChar char=""/>
              <a:defRPr/>
            </a:pPr>
            <a:r>
              <a:rPr lang="en-US" dirty="0">
                <a:solidFill>
                  <a:schemeClr val="accent2">
                    <a:lumMod val="75000"/>
                  </a:schemeClr>
                </a:solidFill>
              </a:rPr>
              <a:t>B</a:t>
            </a:r>
            <a:r>
              <a:rPr lang="en-US" dirty="0"/>
              <a:t>asophils (&lt; 0.5%)</a:t>
            </a:r>
          </a:p>
          <a:p>
            <a:pPr marL="701033" lvl="1" indent="-304797" eaLnBrk="1" fontAlgn="auto" hangingPunct="1">
              <a:spcAft>
                <a:spcPts val="0"/>
              </a:spcAft>
              <a:buFont typeface="Wingdings 2"/>
              <a:buChar char=""/>
              <a:defRPr/>
            </a:pPr>
            <a:r>
              <a:rPr lang="en-US" dirty="0"/>
              <a:t>Agranulocytes</a:t>
            </a:r>
          </a:p>
          <a:p>
            <a:pPr marL="1026150" lvl="2" indent="-304797" eaLnBrk="1" fontAlgn="auto" hangingPunct="1">
              <a:spcAft>
                <a:spcPts val="0"/>
              </a:spcAft>
              <a:buClr>
                <a:schemeClr val="accent3"/>
              </a:buClr>
              <a:buFont typeface="Wingdings 2"/>
              <a:buChar char=""/>
              <a:defRPr/>
            </a:pPr>
            <a:r>
              <a:rPr lang="en-US" dirty="0">
                <a:solidFill>
                  <a:schemeClr val="accent2">
                    <a:lumMod val="75000"/>
                  </a:schemeClr>
                </a:solidFill>
              </a:rPr>
              <a:t>L</a:t>
            </a:r>
            <a:r>
              <a:rPr lang="en-US" dirty="0"/>
              <a:t>ymphocytes (25 to 33%)</a:t>
            </a:r>
          </a:p>
          <a:p>
            <a:pPr marL="1026150" lvl="2" indent="-304797" eaLnBrk="1" fontAlgn="auto" hangingPunct="1">
              <a:spcAft>
                <a:spcPts val="0"/>
              </a:spcAft>
              <a:buClr>
                <a:schemeClr val="accent3"/>
              </a:buClr>
              <a:buFont typeface="Wingdings 2"/>
              <a:buChar char=""/>
              <a:defRPr/>
            </a:pPr>
            <a:r>
              <a:rPr lang="en-US" dirty="0">
                <a:solidFill>
                  <a:schemeClr val="accent2">
                    <a:lumMod val="75000"/>
                  </a:schemeClr>
                </a:solidFill>
              </a:rPr>
              <a:t>M</a:t>
            </a:r>
            <a:r>
              <a:rPr lang="en-US" dirty="0"/>
              <a:t>onocytes (3 to 8%)</a:t>
            </a:r>
          </a:p>
          <a:p>
            <a:pPr marL="48263" indent="-342900">
              <a:buClr>
                <a:schemeClr val="accent3"/>
              </a:buClr>
              <a:buFont typeface="Wingdings" panose="05000000000000000000" pitchFamily="2" charset="2"/>
              <a:buChar char="v"/>
              <a:defRPr/>
            </a:pPr>
            <a:r>
              <a:rPr lang="en-US" dirty="0"/>
              <a:t>“Never Let Monkeys Eat Bananas”</a:t>
            </a:r>
          </a:p>
          <a:p>
            <a:pPr marL="1026150" lvl="2" indent="-304797" eaLnBrk="1" fontAlgn="auto" hangingPunct="1">
              <a:spcAft>
                <a:spcPts val="0"/>
              </a:spcAft>
              <a:buClr>
                <a:schemeClr val="accent3"/>
              </a:buClr>
              <a:buFont typeface="Wingdings 2"/>
              <a:buChar char=""/>
              <a:defRPr/>
            </a:pPr>
            <a:endParaRPr lang="en-US" dirty="0"/>
          </a:p>
          <a:p>
            <a:pPr marL="213358" lvl="1" indent="0">
              <a:buClr>
                <a:schemeClr val="accent3"/>
              </a:buClr>
              <a:buNone/>
              <a:defRPr/>
            </a:pPr>
            <a:endParaRPr lang="en-US" dirty="0"/>
          </a:p>
          <a:p>
            <a:pPr marL="1026150" lvl="2" indent="-304797" eaLnBrk="1" fontAlgn="auto" hangingPunct="1">
              <a:spcAft>
                <a:spcPts val="0"/>
              </a:spcAft>
              <a:buClr>
                <a:schemeClr val="accent3"/>
              </a:buClr>
              <a:buFont typeface="Wingdings 2"/>
              <a:buChar char=""/>
              <a:defRPr/>
            </a:pPr>
            <a:endParaRPr lang="en-US" dirty="0"/>
          </a:p>
        </p:txBody>
      </p:sp>
    </p:spTree>
    <p:extLst>
      <p:ext uri="{BB962C8B-B14F-4D97-AF65-F5344CB8AC3E}">
        <p14:creationId xmlns:p14="http://schemas.microsoft.com/office/powerpoint/2010/main" val="303155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2000"/>
                                        <p:tgtEl>
                                          <p:spTgt spid="3">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2" cstate="print"/>
          <a:srcRect/>
          <a:stretch>
            <a:fillRect/>
          </a:stretch>
        </p:blipFill>
        <p:spPr bwMode="auto">
          <a:xfrm>
            <a:off x="0" y="13493"/>
            <a:ext cx="10160000" cy="1293813"/>
          </a:xfrm>
          <a:prstGeom prst="rect">
            <a:avLst/>
          </a:prstGeom>
          <a:noFill/>
          <a:ln w="9525">
            <a:noFill/>
            <a:miter lim="800000"/>
            <a:headEnd/>
            <a:tailEnd/>
          </a:ln>
        </p:spPr>
      </p:pic>
      <p:sp>
        <p:nvSpPr>
          <p:cNvPr id="4099" name="Text Box 5"/>
          <p:cNvSpPr txBox="1">
            <a:spLocks noChangeArrowheads="1"/>
          </p:cNvSpPr>
          <p:nvPr/>
        </p:nvSpPr>
        <p:spPr bwMode="auto">
          <a:xfrm>
            <a:off x="498701" y="2438400"/>
            <a:ext cx="9055100" cy="3435556"/>
          </a:xfrm>
          <a:prstGeom prst="rect">
            <a:avLst/>
          </a:prstGeom>
          <a:noFill/>
          <a:ln w="9525">
            <a:noFill/>
            <a:miter lim="800000"/>
            <a:headEnd/>
            <a:tailEnd/>
          </a:ln>
        </p:spPr>
        <p:txBody>
          <a:bodyPr lIns="0" tIns="0" rIns="0" bIns="0">
            <a:spAutoFit/>
          </a:bodyPr>
          <a:lstStyle/>
          <a:p>
            <a:pPr lvl="1" indent="-342900">
              <a:lnSpc>
                <a:spcPct val="95000"/>
              </a:lnSpc>
              <a:buClr>
                <a:srgbClr val="FFFFFF"/>
              </a:buClr>
              <a:buSzPct val="100000"/>
              <a:buFontTx/>
              <a:buChar char="•"/>
            </a:pPr>
            <a:r>
              <a:rPr lang="en-US" sz="3100" b="1" dirty="0">
                <a:solidFill>
                  <a:srgbClr val="FFFFFF"/>
                </a:solidFill>
                <a:latin typeface="Arial" charset="0"/>
              </a:rPr>
              <a:t>Polycythemia:</a:t>
            </a:r>
            <a:r>
              <a:rPr lang="en-US" sz="3100" dirty="0">
                <a:solidFill>
                  <a:srgbClr val="FFFFFF"/>
                </a:solidFill>
                <a:latin typeface="Arial" charset="0"/>
              </a:rPr>
              <a:t> above normal numbers of RBC’s</a:t>
            </a:r>
          </a:p>
          <a:p>
            <a:pPr lvl="1" indent="-342900">
              <a:lnSpc>
                <a:spcPct val="95000"/>
              </a:lnSpc>
              <a:buClr>
                <a:srgbClr val="FFFFFF"/>
              </a:buClr>
              <a:buSzPct val="100000"/>
              <a:buFontTx/>
              <a:buChar char="•"/>
            </a:pPr>
            <a:endParaRPr lang="en-US" dirty="0"/>
          </a:p>
          <a:p>
            <a:pPr lvl="1" indent="-342900">
              <a:lnSpc>
                <a:spcPct val="95000"/>
              </a:lnSpc>
              <a:buClr>
                <a:srgbClr val="FFFFFF"/>
              </a:buClr>
              <a:buSzPct val="100000"/>
              <a:buFontTx/>
              <a:buChar char="•"/>
            </a:pPr>
            <a:r>
              <a:rPr lang="en-US" sz="3100" b="1" dirty="0">
                <a:solidFill>
                  <a:srgbClr val="FFFFFF"/>
                </a:solidFill>
                <a:latin typeface="Arial" charset="0"/>
              </a:rPr>
              <a:t>Anemia</a:t>
            </a:r>
            <a:r>
              <a:rPr lang="en-US" sz="3100" dirty="0">
                <a:solidFill>
                  <a:srgbClr val="FFFFFF"/>
                </a:solidFill>
                <a:latin typeface="Arial" charset="0"/>
              </a:rPr>
              <a:t>: below normal numbers of RBC’s</a:t>
            </a:r>
          </a:p>
          <a:p>
            <a:pPr lvl="1" indent="-342900">
              <a:lnSpc>
                <a:spcPct val="95000"/>
              </a:lnSpc>
              <a:buClr>
                <a:srgbClr val="FFFFFF"/>
              </a:buClr>
              <a:buSzPct val="100000"/>
              <a:buFontTx/>
              <a:buChar char="•"/>
            </a:pPr>
            <a:endParaRPr lang="en-US" sz="3100" dirty="0">
              <a:solidFill>
                <a:srgbClr val="FFFFFF"/>
              </a:solidFill>
            </a:endParaRPr>
          </a:p>
          <a:p>
            <a:pPr lvl="1" indent="-342900">
              <a:lnSpc>
                <a:spcPct val="95000"/>
              </a:lnSpc>
              <a:buClr>
                <a:srgbClr val="FFFFFF"/>
              </a:buClr>
              <a:buSzPct val="100000"/>
              <a:buFontTx/>
              <a:buChar char="•"/>
            </a:pPr>
            <a:r>
              <a:rPr lang="en-US" sz="3100" dirty="0">
                <a:solidFill>
                  <a:srgbClr val="FFFFFF"/>
                </a:solidFill>
                <a:latin typeface="Arial" charset="0"/>
              </a:rPr>
              <a:t>These are basic terms of these conditions, they are not what is causing the condition.</a:t>
            </a:r>
          </a:p>
          <a:p>
            <a:pPr lvl="1" indent="-342900">
              <a:lnSpc>
                <a:spcPct val="95000"/>
              </a:lnSpc>
              <a:buClr>
                <a:srgbClr val="FFFFFF"/>
              </a:buClr>
              <a:buSzPct val="100000"/>
              <a:buFontTx/>
              <a:buChar char="•"/>
            </a:pPr>
            <a:r>
              <a:rPr lang="en-US" sz="3100" dirty="0">
                <a:solidFill>
                  <a:srgbClr val="FFFFFF"/>
                </a:solidFill>
                <a:latin typeface="Arial" charset="0"/>
              </a:rPr>
              <a:t>Some of the causes of each are listed </a:t>
            </a:r>
            <a:r>
              <a:rPr lang="en-US" sz="3100" dirty="0">
                <a:solidFill>
                  <a:srgbClr val="FFFFFF"/>
                </a:solidFill>
              </a:rPr>
              <a:t>ahead in the presentation under differential diagnosis.</a:t>
            </a:r>
            <a:endParaRPr lang="en-US" sz="3100" dirty="0">
              <a:solidFill>
                <a:srgbClr val="FFFFFF"/>
              </a:solidFill>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p:cNvPicPr>
            <a:picLocks noChangeAspect="1" noChangeArrowheads="1"/>
          </p:cNvPicPr>
          <p:nvPr/>
        </p:nvPicPr>
        <p:blipFill>
          <a:blip r:embed="rId2" cstate="print"/>
          <a:srcRect/>
          <a:stretch>
            <a:fillRect/>
          </a:stretch>
        </p:blipFill>
        <p:spPr bwMode="auto">
          <a:xfrm>
            <a:off x="0" y="1"/>
            <a:ext cx="10160000" cy="1652588"/>
          </a:xfrm>
          <a:prstGeom prst="rect">
            <a:avLst/>
          </a:prstGeom>
          <a:noFill/>
          <a:ln w="9525">
            <a:noFill/>
            <a:miter lim="800000"/>
            <a:headEnd/>
            <a:tailEnd/>
          </a:ln>
        </p:spPr>
      </p:pic>
      <p:sp>
        <p:nvSpPr>
          <p:cNvPr id="6147" name="Text Box 5"/>
          <p:cNvSpPr txBox="1">
            <a:spLocks noChangeArrowheads="1"/>
          </p:cNvSpPr>
          <p:nvPr/>
        </p:nvSpPr>
        <p:spPr bwMode="auto">
          <a:xfrm>
            <a:off x="552450" y="1828800"/>
            <a:ext cx="9055100" cy="3874137"/>
          </a:xfrm>
          <a:prstGeom prst="rect">
            <a:avLst/>
          </a:prstGeom>
          <a:noFill/>
          <a:ln w="9525">
            <a:noFill/>
            <a:miter lim="800000"/>
            <a:headEnd/>
            <a:tailEnd/>
          </a:ln>
        </p:spPr>
        <p:txBody>
          <a:bodyPr lIns="0" tIns="0" rIns="0" bIns="0">
            <a:spAutoFit/>
          </a:bodyPr>
          <a:lstStyle/>
          <a:p>
            <a:pPr lvl="1" indent="-342900">
              <a:lnSpc>
                <a:spcPct val="95000"/>
              </a:lnSpc>
              <a:buClr>
                <a:srgbClr val="FFFFFF"/>
              </a:buClr>
              <a:buSzPct val="100000"/>
              <a:buFontTx/>
              <a:buChar char="•"/>
            </a:pPr>
            <a:r>
              <a:rPr lang="en-US" sz="3100" dirty="0">
                <a:solidFill>
                  <a:srgbClr val="FFFFFF"/>
                </a:solidFill>
                <a:latin typeface="Arial" charset="0"/>
              </a:rPr>
              <a:t>Hematocrit or Packed Cell Volume (PCV)</a:t>
            </a:r>
            <a:endParaRPr lang="en-US" dirty="0"/>
          </a:p>
          <a:p>
            <a:pPr marL="857250" lvl="2" indent="-285750">
              <a:lnSpc>
                <a:spcPct val="95000"/>
              </a:lnSpc>
              <a:buClr>
                <a:srgbClr val="FFFFFF"/>
              </a:buClr>
              <a:buSzPct val="80000"/>
              <a:buFont typeface="Courier New" pitchFamily="49" charset="0"/>
              <a:buChar char="o"/>
            </a:pPr>
            <a:r>
              <a:rPr lang="en-US" sz="2700" dirty="0">
                <a:solidFill>
                  <a:srgbClr val="FFFFFF"/>
                </a:solidFill>
                <a:latin typeface="Arial" charset="0"/>
              </a:rPr>
              <a:t>The percentage of RBCs in whole blood </a:t>
            </a:r>
          </a:p>
          <a:p>
            <a:pPr marL="857250" lvl="2" indent="-285750">
              <a:lnSpc>
                <a:spcPct val="95000"/>
              </a:lnSpc>
              <a:buClr>
                <a:srgbClr val="FFFFFF"/>
              </a:buClr>
              <a:buSzPct val="80000"/>
              <a:buFont typeface="Courier New" pitchFamily="49" charset="0"/>
              <a:buChar char="o"/>
            </a:pPr>
            <a:r>
              <a:rPr lang="en-US" sz="2700" dirty="0">
                <a:solidFill>
                  <a:srgbClr val="FFFFFF"/>
                </a:solidFill>
              </a:rPr>
              <a:t>In the blood tube it is the lower section of fluid (refer back to the centrifuged blood tube picture or diagram.</a:t>
            </a:r>
          </a:p>
          <a:p>
            <a:pPr marL="857250" lvl="2" indent="-285750">
              <a:lnSpc>
                <a:spcPct val="95000"/>
              </a:lnSpc>
              <a:buClr>
                <a:srgbClr val="FFFFFF"/>
              </a:buClr>
              <a:buSzPct val="80000"/>
              <a:buFont typeface="Courier New" pitchFamily="49" charset="0"/>
              <a:buChar char="o"/>
            </a:pPr>
            <a:endParaRPr lang="en-US" dirty="0"/>
          </a:p>
          <a:p>
            <a:pPr marL="1257300" lvl="3" indent="-228600">
              <a:lnSpc>
                <a:spcPct val="95000"/>
              </a:lnSpc>
              <a:buClr>
                <a:srgbClr val="FFFFFF"/>
              </a:buClr>
              <a:buSzPct val="100000"/>
              <a:buFont typeface="Wingdings" pitchFamily="2" charset="2"/>
              <a:buChar char="§"/>
            </a:pPr>
            <a:r>
              <a:rPr lang="en-US" sz="2700" b="1" dirty="0">
                <a:solidFill>
                  <a:srgbClr val="FFFFFF"/>
                </a:solidFill>
                <a:latin typeface="Arial" charset="0"/>
              </a:rPr>
              <a:t>Hematocrit %</a:t>
            </a:r>
            <a:endParaRPr lang="en-US" dirty="0"/>
          </a:p>
          <a:p>
            <a:pPr marL="1714500" lvl="4" indent="-228600">
              <a:lnSpc>
                <a:spcPct val="95000"/>
              </a:lnSpc>
              <a:buClr>
                <a:srgbClr val="FFFFFF"/>
              </a:buClr>
              <a:buSzPct val="100000"/>
              <a:buFont typeface="Wingdings" pitchFamily="2" charset="2"/>
              <a:buChar char="§"/>
            </a:pPr>
            <a:r>
              <a:rPr lang="en-US" sz="2700" b="1" dirty="0">
                <a:solidFill>
                  <a:srgbClr val="FFFFFF"/>
                </a:solidFill>
                <a:latin typeface="Arial" charset="0"/>
              </a:rPr>
              <a:t>National Institute of Health (NIH) Values</a:t>
            </a:r>
            <a:endParaRPr lang="en-US" dirty="0"/>
          </a:p>
          <a:p>
            <a:pPr marL="1714500" lvl="4" indent="-228600">
              <a:lnSpc>
                <a:spcPct val="95000"/>
              </a:lnSpc>
              <a:buClr>
                <a:srgbClr val="FFFFFF"/>
              </a:buClr>
              <a:buSzPct val="100000"/>
              <a:buFont typeface="Wingdings" pitchFamily="2" charset="2"/>
              <a:buChar char="§"/>
            </a:pPr>
            <a:r>
              <a:rPr lang="en-US" sz="2700" dirty="0">
                <a:solidFill>
                  <a:srgbClr val="FFFFFF"/>
                </a:solidFill>
                <a:latin typeface="Arial" charset="0"/>
              </a:rPr>
              <a:t>Male     40.1 - 51.0</a:t>
            </a:r>
            <a:endParaRPr lang="en-US" dirty="0"/>
          </a:p>
          <a:p>
            <a:pPr marL="1714500" lvl="4" indent="-228600">
              <a:lnSpc>
                <a:spcPct val="95000"/>
              </a:lnSpc>
              <a:buClr>
                <a:srgbClr val="FFFFFF"/>
              </a:buClr>
              <a:buSzPct val="100000"/>
              <a:buFont typeface="Wingdings" pitchFamily="2" charset="2"/>
              <a:buChar char="§"/>
            </a:pPr>
            <a:r>
              <a:rPr lang="en-US" sz="2700" dirty="0">
                <a:solidFill>
                  <a:srgbClr val="FFFFFF"/>
                </a:solidFill>
                <a:latin typeface="Arial" charset="0"/>
              </a:rPr>
              <a:t>Female  34.1 - 44.9</a:t>
            </a:r>
            <a:endParaRPr lang="en-US" dirty="0"/>
          </a:p>
          <a:p>
            <a:pPr marL="1714500" lvl="4" indent="-228600">
              <a:lnSpc>
                <a:spcPct val="95000"/>
              </a:lnSpc>
              <a:buClr>
                <a:srgbClr val="FFFFFF"/>
              </a:buClr>
              <a:buSzPct val="100000"/>
              <a:buFont typeface="Wingdings" pitchFamily="2" charset="2"/>
              <a:buChar char="§"/>
            </a:pPr>
            <a:endParaRPr lang="en-US" sz="2700" dirty="0">
              <a:solidFill>
                <a:srgbClr val="FFFFFF"/>
              </a:solidFill>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p:cNvPicPr>
            <a:picLocks noChangeAspect="1" noChangeArrowheads="1"/>
          </p:cNvPicPr>
          <p:nvPr/>
        </p:nvPicPr>
        <p:blipFill>
          <a:blip r:embed="rId2" cstate="print"/>
          <a:srcRect/>
          <a:stretch>
            <a:fillRect/>
          </a:stretch>
        </p:blipFill>
        <p:spPr bwMode="auto">
          <a:xfrm>
            <a:off x="0" y="1"/>
            <a:ext cx="10160000" cy="1714500"/>
          </a:xfrm>
          <a:prstGeom prst="rect">
            <a:avLst/>
          </a:prstGeom>
          <a:noFill/>
          <a:ln w="9525">
            <a:noFill/>
            <a:miter lim="800000"/>
            <a:headEnd/>
            <a:tailEnd/>
          </a:ln>
        </p:spPr>
      </p:pic>
      <p:sp>
        <p:nvSpPr>
          <p:cNvPr id="7171" name="Text Box 5"/>
          <p:cNvSpPr txBox="1">
            <a:spLocks noChangeArrowheads="1"/>
          </p:cNvSpPr>
          <p:nvPr/>
        </p:nvSpPr>
        <p:spPr bwMode="auto">
          <a:xfrm>
            <a:off x="5208588" y="1828800"/>
            <a:ext cx="4398962" cy="5116785"/>
          </a:xfrm>
          <a:prstGeom prst="rect">
            <a:avLst/>
          </a:prstGeom>
          <a:noFill/>
          <a:ln w="9525">
            <a:noFill/>
            <a:miter lim="800000"/>
            <a:headEnd/>
            <a:tailEnd/>
          </a:ln>
        </p:spPr>
        <p:txBody>
          <a:bodyPr lIns="0" tIns="0" rIns="0" bIns="0">
            <a:spAutoFit/>
          </a:bodyPr>
          <a:lstStyle/>
          <a:p>
            <a:pPr marL="114300" lvl="1">
              <a:lnSpc>
                <a:spcPct val="95000"/>
              </a:lnSpc>
              <a:buClr>
                <a:srgbClr val="FFFFFF"/>
              </a:buClr>
              <a:buSzPct val="100000"/>
            </a:pPr>
            <a:r>
              <a:rPr lang="en-US" sz="2800" b="1" u="sng" dirty="0">
                <a:solidFill>
                  <a:srgbClr val="FFFFFF"/>
                </a:solidFill>
                <a:latin typeface="Arial" charset="0"/>
              </a:rPr>
              <a:t>Low Hematocrit Values</a:t>
            </a:r>
          </a:p>
          <a:p>
            <a:pPr lvl="1" indent="-342900">
              <a:lnSpc>
                <a:spcPct val="95000"/>
              </a:lnSpc>
              <a:buClr>
                <a:srgbClr val="FFFFFF"/>
              </a:buClr>
              <a:buSzPct val="100000"/>
              <a:buFontTx/>
              <a:buChar char="•"/>
            </a:pPr>
            <a:endParaRPr lang="en-US" sz="2200" b="1" u="sng" dirty="0">
              <a:solidFill>
                <a:srgbClr val="FFFFFF"/>
              </a:solidFill>
            </a:endParaRPr>
          </a:p>
          <a:p>
            <a:pPr marL="114300" lvl="1">
              <a:lnSpc>
                <a:spcPct val="95000"/>
              </a:lnSpc>
              <a:buClr>
                <a:srgbClr val="FFFFFF"/>
              </a:buClr>
              <a:buSzPct val="100000"/>
            </a:pPr>
            <a:r>
              <a:rPr lang="en-US" sz="2000" b="1" u="sng" dirty="0">
                <a:solidFill>
                  <a:srgbClr val="FFFFFF"/>
                </a:solidFill>
              </a:rPr>
              <a:t>The following conditions could be the cause of low values</a:t>
            </a:r>
          </a:p>
          <a:p>
            <a:pPr marL="114300" lvl="1">
              <a:lnSpc>
                <a:spcPct val="95000"/>
              </a:lnSpc>
              <a:buClr>
                <a:srgbClr val="FFFFFF"/>
              </a:buClr>
              <a:buSzPct val="100000"/>
            </a:pPr>
            <a:endParaRPr lang="en-US" dirty="0"/>
          </a:p>
          <a:p>
            <a:pPr marL="857250" lvl="2" indent="-285750">
              <a:lnSpc>
                <a:spcPct val="95000"/>
              </a:lnSpc>
              <a:buClr>
                <a:srgbClr val="FFFFFF"/>
              </a:buClr>
              <a:buSzPct val="80000"/>
              <a:buFont typeface="Courier New" pitchFamily="49" charset="0"/>
              <a:buChar char="o"/>
            </a:pPr>
            <a:r>
              <a:rPr lang="en-US" sz="2000" dirty="0">
                <a:solidFill>
                  <a:srgbClr val="FFFFFF"/>
                </a:solidFill>
                <a:latin typeface="Arial" charset="0"/>
              </a:rPr>
              <a:t>blood loss</a:t>
            </a:r>
            <a:endParaRPr lang="en-US" sz="2000" dirty="0"/>
          </a:p>
          <a:p>
            <a:pPr marL="857250" lvl="2" indent="-285750">
              <a:lnSpc>
                <a:spcPct val="95000"/>
              </a:lnSpc>
              <a:buClr>
                <a:srgbClr val="FFFFFF"/>
              </a:buClr>
              <a:buSzPct val="80000"/>
              <a:buFont typeface="Courier New" pitchFamily="49" charset="0"/>
              <a:buChar char="o"/>
            </a:pPr>
            <a:r>
              <a:rPr lang="en-US" sz="2000" dirty="0">
                <a:solidFill>
                  <a:srgbClr val="FFFFFF"/>
                </a:solidFill>
                <a:latin typeface="Arial" charset="0"/>
              </a:rPr>
              <a:t>cancers</a:t>
            </a:r>
            <a:endParaRPr lang="en-US" sz="2000" dirty="0"/>
          </a:p>
          <a:p>
            <a:pPr marL="857250" lvl="2" indent="-285750">
              <a:lnSpc>
                <a:spcPct val="95000"/>
              </a:lnSpc>
              <a:buClr>
                <a:srgbClr val="FFFFFF"/>
              </a:buClr>
              <a:buSzPct val="80000"/>
              <a:buFont typeface="Courier New" pitchFamily="49" charset="0"/>
              <a:buChar char="o"/>
            </a:pPr>
            <a:r>
              <a:rPr lang="en-US" sz="2000" dirty="0">
                <a:solidFill>
                  <a:srgbClr val="FFFFFF"/>
                </a:solidFill>
                <a:latin typeface="Arial" charset="0"/>
              </a:rPr>
              <a:t>kidney and liver diseases</a:t>
            </a:r>
            <a:endParaRPr lang="en-US" sz="2000" dirty="0"/>
          </a:p>
          <a:p>
            <a:pPr marL="857250" lvl="2" indent="-285750">
              <a:lnSpc>
                <a:spcPct val="95000"/>
              </a:lnSpc>
              <a:buClr>
                <a:srgbClr val="FFFFFF"/>
              </a:buClr>
              <a:buSzPct val="80000"/>
              <a:buFont typeface="Courier New" pitchFamily="49" charset="0"/>
              <a:buChar char="o"/>
            </a:pPr>
            <a:r>
              <a:rPr lang="en-US" sz="2000" dirty="0">
                <a:solidFill>
                  <a:srgbClr val="FFFFFF"/>
                </a:solidFill>
                <a:latin typeface="Arial" charset="0"/>
              </a:rPr>
              <a:t>malnutrition</a:t>
            </a:r>
            <a:endParaRPr lang="en-US" sz="2000" dirty="0"/>
          </a:p>
          <a:p>
            <a:pPr marL="857250" lvl="2" indent="-285750">
              <a:lnSpc>
                <a:spcPct val="95000"/>
              </a:lnSpc>
              <a:buClr>
                <a:srgbClr val="FFFFFF"/>
              </a:buClr>
              <a:buSzPct val="80000"/>
              <a:buFont typeface="Courier New" pitchFamily="49" charset="0"/>
              <a:buChar char="o"/>
            </a:pPr>
            <a:r>
              <a:rPr lang="en-US" sz="2000" dirty="0">
                <a:solidFill>
                  <a:srgbClr val="FFFFFF"/>
                </a:solidFill>
                <a:latin typeface="Arial" charset="0"/>
              </a:rPr>
              <a:t>vitamin B12 and folic acid deficiencies</a:t>
            </a:r>
            <a:endParaRPr lang="en-US" sz="2000" dirty="0"/>
          </a:p>
          <a:p>
            <a:pPr marL="857250" lvl="2" indent="-285750">
              <a:lnSpc>
                <a:spcPct val="95000"/>
              </a:lnSpc>
              <a:buClr>
                <a:srgbClr val="FFFFFF"/>
              </a:buClr>
              <a:buSzPct val="80000"/>
              <a:buFont typeface="Courier New" pitchFamily="49" charset="0"/>
              <a:buChar char="o"/>
            </a:pPr>
            <a:r>
              <a:rPr lang="en-US" sz="2000" dirty="0">
                <a:solidFill>
                  <a:srgbClr val="FFFFFF"/>
                </a:solidFill>
                <a:latin typeface="Arial" charset="0"/>
              </a:rPr>
              <a:t>iron deficiency</a:t>
            </a:r>
            <a:endParaRPr lang="en-US" sz="2000" dirty="0"/>
          </a:p>
          <a:p>
            <a:pPr marL="857250" lvl="2" indent="-285750">
              <a:lnSpc>
                <a:spcPct val="95000"/>
              </a:lnSpc>
              <a:buClr>
                <a:srgbClr val="FFFFFF"/>
              </a:buClr>
              <a:buSzPct val="80000"/>
              <a:buFont typeface="Courier New" pitchFamily="49" charset="0"/>
              <a:buChar char="o"/>
            </a:pPr>
            <a:r>
              <a:rPr lang="en-US" sz="2000" dirty="0">
                <a:solidFill>
                  <a:srgbClr val="FFFFFF"/>
                </a:solidFill>
                <a:latin typeface="Arial" charset="0"/>
              </a:rPr>
              <a:t>pregnancy</a:t>
            </a:r>
            <a:endParaRPr lang="en-US" sz="2000" dirty="0"/>
          </a:p>
          <a:p>
            <a:pPr marL="857250" lvl="2" indent="-285750">
              <a:lnSpc>
                <a:spcPct val="95000"/>
              </a:lnSpc>
              <a:buClr>
                <a:srgbClr val="FFFFFF"/>
              </a:buClr>
              <a:buSzPct val="80000"/>
              <a:buFont typeface="Courier New" pitchFamily="49" charset="0"/>
              <a:buChar char="o"/>
            </a:pPr>
            <a:r>
              <a:rPr lang="en-US" sz="2000" dirty="0">
                <a:solidFill>
                  <a:srgbClr val="FFFFFF"/>
                </a:solidFill>
                <a:latin typeface="Arial" charset="0"/>
              </a:rPr>
              <a:t>systemic lupus erythematosus</a:t>
            </a:r>
            <a:endParaRPr lang="en-US" sz="2000" dirty="0"/>
          </a:p>
          <a:p>
            <a:pPr marL="857250" lvl="2" indent="-285750">
              <a:lnSpc>
                <a:spcPct val="95000"/>
              </a:lnSpc>
              <a:buClr>
                <a:srgbClr val="FFFFFF"/>
              </a:buClr>
              <a:buSzPct val="80000"/>
              <a:buFont typeface="Courier New" pitchFamily="49" charset="0"/>
              <a:buChar char="o"/>
            </a:pPr>
            <a:r>
              <a:rPr lang="en-US" sz="2000" dirty="0">
                <a:solidFill>
                  <a:srgbClr val="FFFFFF"/>
                </a:solidFill>
                <a:latin typeface="Arial" charset="0"/>
              </a:rPr>
              <a:t>rheumatoid arthritis</a:t>
            </a:r>
            <a:endParaRPr lang="en-US" sz="2000" dirty="0"/>
          </a:p>
          <a:p>
            <a:pPr marL="857250" lvl="2" indent="-285750">
              <a:lnSpc>
                <a:spcPct val="95000"/>
              </a:lnSpc>
              <a:buClr>
                <a:srgbClr val="FFFFFF"/>
              </a:buClr>
              <a:buSzPct val="80000"/>
              <a:buFont typeface="Courier New" pitchFamily="49" charset="0"/>
              <a:buChar char="o"/>
            </a:pPr>
            <a:r>
              <a:rPr lang="en-US" sz="2000" dirty="0">
                <a:solidFill>
                  <a:srgbClr val="FFFFFF"/>
                </a:solidFill>
                <a:latin typeface="Arial" charset="0"/>
              </a:rPr>
              <a:t>peptic ulcer disease</a:t>
            </a:r>
            <a:endParaRPr lang="en-US" sz="2000" dirty="0"/>
          </a:p>
          <a:p>
            <a:pPr>
              <a:lnSpc>
                <a:spcPct val="95000"/>
              </a:lnSpc>
              <a:buClr>
                <a:srgbClr val="FFFFFF"/>
              </a:buClr>
              <a:buSzPct val="80000"/>
              <a:buFont typeface="Courier New" pitchFamily="49" charset="0"/>
              <a:buNone/>
            </a:pPr>
            <a:endParaRPr lang="en-US" sz="2200" dirty="0">
              <a:solidFill>
                <a:srgbClr val="FFFFFF"/>
              </a:solidFill>
              <a:latin typeface="Arial" charset="0"/>
            </a:endParaRPr>
          </a:p>
        </p:txBody>
      </p:sp>
      <p:sp>
        <p:nvSpPr>
          <p:cNvPr id="7172" name="Text Box 6"/>
          <p:cNvSpPr txBox="1">
            <a:spLocks noChangeArrowheads="1"/>
          </p:cNvSpPr>
          <p:nvPr/>
        </p:nvSpPr>
        <p:spPr bwMode="auto">
          <a:xfrm>
            <a:off x="552450" y="1828800"/>
            <a:ext cx="4398963" cy="3040832"/>
          </a:xfrm>
          <a:prstGeom prst="rect">
            <a:avLst/>
          </a:prstGeom>
          <a:noFill/>
          <a:ln w="9525">
            <a:noFill/>
            <a:miter lim="800000"/>
            <a:headEnd/>
            <a:tailEnd/>
          </a:ln>
        </p:spPr>
        <p:txBody>
          <a:bodyPr lIns="0" tIns="0" rIns="0" bIns="0">
            <a:spAutoFit/>
          </a:bodyPr>
          <a:lstStyle/>
          <a:p>
            <a:pPr marL="114300" lvl="1">
              <a:lnSpc>
                <a:spcPct val="95000"/>
              </a:lnSpc>
              <a:buClr>
                <a:srgbClr val="FFFFFF"/>
              </a:buClr>
              <a:buSzPct val="100000"/>
            </a:pPr>
            <a:r>
              <a:rPr lang="en-US" sz="2800" b="1" u="sng" dirty="0">
                <a:solidFill>
                  <a:srgbClr val="FFFFFF"/>
                </a:solidFill>
                <a:latin typeface="Arial" charset="0"/>
              </a:rPr>
              <a:t>High Hematocrit Values</a:t>
            </a:r>
          </a:p>
          <a:p>
            <a:pPr marL="114300" lvl="1">
              <a:lnSpc>
                <a:spcPct val="95000"/>
              </a:lnSpc>
              <a:buClr>
                <a:srgbClr val="FFFFFF"/>
              </a:buClr>
              <a:buSzPct val="100000"/>
            </a:pPr>
            <a:endParaRPr lang="en-US" sz="2000" b="1" u="sng" dirty="0">
              <a:solidFill>
                <a:srgbClr val="FFFFFF"/>
              </a:solidFill>
            </a:endParaRPr>
          </a:p>
          <a:p>
            <a:pPr marL="114300" lvl="1">
              <a:lnSpc>
                <a:spcPct val="95000"/>
              </a:lnSpc>
              <a:buClr>
                <a:srgbClr val="FFFFFF"/>
              </a:buClr>
              <a:buSzPct val="100000"/>
            </a:pPr>
            <a:r>
              <a:rPr lang="en-US" sz="2000" b="1" u="sng" dirty="0">
                <a:solidFill>
                  <a:srgbClr val="FFFFFF"/>
                </a:solidFill>
              </a:rPr>
              <a:t>The following conditions could be the </a:t>
            </a:r>
            <a:r>
              <a:rPr lang="en-US" sz="2000" b="1" u="sng" dirty="0" err="1">
                <a:solidFill>
                  <a:srgbClr val="FFFFFF"/>
                </a:solidFill>
              </a:rPr>
              <a:t>casue</a:t>
            </a:r>
            <a:r>
              <a:rPr lang="en-US" sz="2000" b="1" u="sng" dirty="0">
                <a:solidFill>
                  <a:srgbClr val="FFFFFF"/>
                </a:solidFill>
              </a:rPr>
              <a:t> of the High values</a:t>
            </a:r>
          </a:p>
          <a:p>
            <a:pPr marL="114300" lvl="1">
              <a:lnSpc>
                <a:spcPct val="95000"/>
              </a:lnSpc>
              <a:buClr>
                <a:srgbClr val="FFFFFF"/>
              </a:buClr>
              <a:buSzPct val="100000"/>
            </a:pPr>
            <a:endParaRPr lang="en-US" sz="2000" dirty="0"/>
          </a:p>
          <a:p>
            <a:pPr marL="857250" lvl="2" indent="-285750">
              <a:lnSpc>
                <a:spcPct val="95000"/>
              </a:lnSpc>
              <a:buClr>
                <a:srgbClr val="FFFFFF"/>
              </a:buClr>
              <a:buSzPct val="80000"/>
              <a:buFont typeface="Courier New" pitchFamily="49" charset="0"/>
              <a:buChar char="o"/>
            </a:pPr>
            <a:r>
              <a:rPr lang="en-US" sz="2000" dirty="0">
                <a:solidFill>
                  <a:srgbClr val="FFFFFF"/>
                </a:solidFill>
                <a:latin typeface="Arial" charset="0"/>
              </a:rPr>
              <a:t>severe burns</a:t>
            </a:r>
            <a:endParaRPr lang="en-US" sz="2000" dirty="0"/>
          </a:p>
          <a:p>
            <a:pPr marL="857250" lvl="2" indent="-285750">
              <a:lnSpc>
                <a:spcPct val="95000"/>
              </a:lnSpc>
              <a:buClr>
                <a:srgbClr val="FFFFFF"/>
              </a:buClr>
              <a:buSzPct val="80000"/>
              <a:buFont typeface="Courier New" pitchFamily="49" charset="0"/>
              <a:buChar char="o"/>
            </a:pPr>
            <a:r>
              <a:rPr lang="en-US" sz="2000" dirty="0">
                <a:solidFill>
                  <a:srgbClr val="FFFFFF"/>
                </a:solidFill>
                <a:latin typeface="Arial" charset="0"/>
              </a:rPr>
              <a:t>diarrhea</a:t>
            </a:r>
            <a:endParaRPr lang="en-US" sz="2000" dirty="0"/>
          </a:p>
          <a:p>
            <a:pPr marL="857250" lvl="2" indent="-285750">
              <a:lnSpc>
                <a:spcPct val="95000"/>
              </a:lnSpc>
              <a:buClr>
                <a:srgbClr val="FFFFFF"/>
              </a:buClr>
              <a:buSzPct val="80000"/>
              <a:buFont typeface="Courier New" pitchFamily="49" charset="0"/>
              <a:buChar char="o"/>
            </a:pPr>
            <a:r>
              <a:rPr lang="en-US" sz="2000" dirty="0">
                <a:solidFill>
                  <a:srgbClr val="FFFFFF"/>
                </a:solidFill>
                <a:latin typeface="Arial" charset="0"/>
              </a:rPr>
              <a:t>shock</a:t>
            </a:r>
            <a:endParaRPr lang="en-US" sz="2000" dirty="0"/>
          </a:p>
          <a:p>
            <a:pPr marL="857250" lvl="2" indent="-285750">
              <a:lnSpc>
                <a:spcPct val="95000"/>
              </a:lnSpc>
              <a:buClr>
                <a:srgbClr val="FFFFFF"/>
              </a:buClr>
              <a:buSzPct val="80000"/>
              <a:buFont typeface="Courier New" pitchFamily="49" charset="0"/>
              <a:buChar char="o"/>
            </a:pPr>
            <a:r>
              <a:rPr lang="en-US" sz="2000" dirty="0">
                <a:solidFill>
                  <a:srgbClr val="FFFFFF"/>
                </a:solidFill>
                <a:latin typeface="Arial" charset="0"/>
              </a:rPr>
              <a:t>Addison's disease </a:t>
            </a:r>
            <a:endParaRPr lang="en-US" sz="2000" dirty="0"/>
          </a:p>
          <a:p>
            <a:pPr marL="857250" lvl="2" indent="-285750">
              <a:lnSpc>
                <a:spcPct val="95000"/>
              </a:lnSpc>
              <a:buClr>
                <a:srgbClr val="FFFFFF"/>
              </a:buClr>
              <a:buSzPct val="80000"/>
              <a:buFont typeface="Courier New" pitchFamily="49" charset="0"/>
              <a:buChar char="o"/>
            </a:pPr>
            <a:r>
              <a:rPr lang="en-US" sz="2000" dirty="0">
                <a:solidFill>
                  <a:srgbClr val="FFFFFF"/>
                </a:solidFill>
                <a:latin typeface="Arial" charset="0"/>
              </a:rPr>
              <a:t>dehydration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p:cNvPicPr>
            <a:picLocks noChangeAspect="1" noChangeArrowheads="1"/>
          </p:cNvPicPr>
          <p:nvPr/>
        </p:nvPicPr>
        <p:blipFill>
          <a:blip r:embed="rId2" cstate="print"/>
          <a:srcRect/>
          <a:stretch>
            <a:fillRect/>
          </a:stretch>
        </p:blipFill>
        <p:spPr bwMode="auto">
          <a:xfrm>
            <a:off x="0" y="1"/>
            <a:ext cx="10160000" cy="1447799"/>
          </a:xfrm>
          <a:prstGeom prst="rect">
            <a:avLst/>
          </a:prstGeom>
          <a:noFill/>
          <a:ln w="9525">
            <a:noFill/>
            <a:miter lim="800000"/>
            <a:headEnd/>
            <a:tailEnd/>
          </a:ln>
        </p:spPr>
      </p:pic>
      <p:sp>
        <p:nvSpPr>
          <p:cNvPr id="8195" name="Text Box 5"/>
          <p:cNvSpPr txBox="1">
            <a:spLocks noChangeArrowheads="1"/>
          </p:cNvSpPr>
          <p:nvPr/>
        </p:nvSpPr>
        <p:spPr bwMode="auto">
          <a:xfrm>
            <a:off x="552450" y="1828800"/>
            <a:ext cx="9055100" cy="3026213"/>
          </a:xfrm>
          <a:prstGeom prst="rect">
            <a:avLst/>
          </a:prstGeom>
          <a:noFill/>
          <a:ln w="9525">
            <a:noFill/>
            <a:miter lim="800000"/>
            <a:headEnd/>
            <a:tailEnd/>
          </a:ln>
        </p:spPr>
        <p:txBody>
          <a:bodyPr lIns="0" tIns="0" rIns="0" bIns="0">
            <a:spAutoFit/>
          </a:bodyPr>
          <a:lstStyle/>
          <a:p>
            <a:pPr lvl="1" indent="-342900">
              <a:lnSpc>
                <a:spcPct val="95000"/>
              </a:lnSpc>
              <a:buClr>
                <a:srgbClr val="FFFFFF"/>
              </a:buClr>
              <a:buSzPct val="100000"/>
              <a:buFontTx/>
              <a:buChar char="•"/>
            </a:pPr>
            <a:r>
              <a:rPr lang="en-US" sz="2700" b="1" dirty="0">
                <a:solidFill>
                  <a:srgbClr val="FFFFFF"/>
                </a:solidFill>
                <a:latin typeface="Arial" charset="0"/>
              </a:rPr>
              <a:t>Hemoglobin is a measure of the protein that makes up the oxygen carrying portion of the RBC’s, composed of four globulin proteins. </a:t>
            </a:r>
          </a:p>
          <a:p>
            <a:pPr lvl="2" indent="-342900">
              <a:lnSpc>
                <a:spcPct val="95000"/>
              </a:lnSpc>
              <a:buClr>
                <a:srgbClr val="FFFFFF"/>
              </a:buClr>
              <a:buSzPct val="100000"/>
              <a:buFontTx/>
              <a:buChar char="•"/>
            </a:pPr>
            <a:r>
              <a:rPr lang="en-US" sz="2700" b="1" dirty="0">
                <a:solidFill>
                  <a:srgbClr val="FFFFFF"/>
                </a:solidFill>
              </a:rPr>
              <a:t>Abbreviation: </a:t>
            </a:r>
            <a:r>
              <a:rPr lang="en-US" sz="2700" b="1" dirty="0" err="1">
                <a:solidFill>
                  <a:srgbClr val="FFFFFF"/>
                </a:solidFill>
              </a:rPr>
              <a:t>Hb</a:t>
            </a:r>
            <a:r>
              <a:rPr lang="en-US" sz="2700" b="1" dirty="0">
                <a:solidFill>
                  <a:srgbClr val="FFFFFF"/>
                </a:solidFill>
              </a:rPr>
              <a:t> or Hgb</a:t>
            </a:r>
            <a:endParaRPr lang="en-US" sz="2700" b="1" dirty="0">
              <a:solidFill>
                <a:srgbClr val="FFFFFF"/>
              </a:solidFill>
              <a:latin typeface="Arial" charset="0"/>
            </a:endParaRPr>
          </a:p>
          <a:p>
            <a:pPr lvl="1" indent="-342900">
              <a:lnSpc>
                <a:spcPct val="95000"/>
              </a:lnSpc>
              <a:buClr>
                <a:srgbClr val="FFFFFF"/>
              </a:buClr>
              <a:buSzPct val="100000"/>
              <a:buFontTx/>
              <a:buChar char="•"/>
            </a:pPr>
            <a:endParaRPr lang="en-US" sz="2700" b="1" dirty="0">
              <a:solidFill>
                <a:srgbClr val="FFFFFF"/>
              </a:solidFill>
            </a:endParaRPr>
          </a:p>
          <a:p>
            <a:pPr lvl="1" indent="-342900">
              <a:lnSpc>
                <a:spcPct val="95000"/>
              </a:lnSpc>
              <a:buClr>
                <a:srgbClr val="FFFFFF"/>
              </a:buClr>
              <a:buSzPct val="100000"/>
              <a:buFontTx/>
              <a:buChar char="•"/>
            </a:pPr>
            <a:r>
              <a:rPr lang="en-US" sz="2400" b="1" dirty="0">
                <a:solidFill>
                  <a:srgbClr val="FFFFFF"/>
                </a:solidFill>
                <a:latin typeface="Arial" charset="0"/>
              </a:rPr>
              <a:t>NIH Values</a:t>
            </a:r>
            <a:endParaRPr lang="en-US" sz="2400" dirty="0"/>
          </a:p>
          <a:p>
            <a:pPr marL="857250" lvl="2" indent="-285750">
              <a:lnSpc>
                <a:spcPct val="95000"/>
              </a:lnSpc>
              <a:buClr>
                <a:srgbClr val="FFFFFF"/>
              </a:buClr>
              <a:buSzPct val="80000"/>
              <a:buFont typeface="Courier New" pitchFamily="49" charset="0"/>
              <a:buChar char="o"/>
            </a:pPr>
            <a:r>
              <a:rPr lang="en-US" sz="2400" dirty="0">
                <a:solidFill>
                  <a:srgbClr val="FFFFFF"/>
                </a:solidFill>
                <a:latin typeface="Arial" charset="0"/>
              </a:rPr>
              <a:t>Male     13.7 - 17.5 g/dl</a:t>
            </a:r>
            <a:endParaRPr lang="en-US" sz="2400" dirty="0"/>
          </a:p>
          <a:p>
            <a:pPr marL="857250" lvl="2" indent="-285750">
              <a:lnSpc>
                <a:spcPct val="95000"/>
              </a:lnSpc>
              <a:buClr>
                <a:srgbClr val="FFFFFF"/>
              </a:buClr>
              <a:buSzPct val="80000"/>
              <a:buFont typeface="Courier New" pitchFamily="49" charset="0"/>
              <a:buChar char="o"/>
            </a:pPr>
            <a:r>
              <a:rPr lang="en-US" sz="2400" dirty="0">
                <a:solidFill>
                  <a:srgbClr val="FFFFFF"/>
                </a:solidFill>
                <a:latin typeface="Arial" charset="0"/>
              </a:rPr>
              <a:t>Female 11.2 - 15.7 g/dl</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p:cNvPicPr>
            <a:picLocks noChangeAspect="1" noChangeArrowheads="1"/>
          </p:cNvPicPr>
          <p:nvPr/>
        </p:nvPicPr>
        <p:blipFill>
          <a:blip r:embed="rId2" cstate="print"/>
          <a:srcRect/>
          <a:stretch>
            <a:fillRect/>
          </a:stretch>
        </p:blipFill>
        <p:spPr bwMode="auto">
          <a:xfrm>
            <a:off x="0" y="1"/>
            <a:ext cx="10160000" cy="1714500"/>
          </a:xfrm>
          <a:prstGeom prst="rect">
            <a:avLst/>
          </a:prstGeom>
          <a:noFill/>
          <a:ln w="9525">
            <a:noFill/>
            <a:miter lim="800000"/>
            <a:headEnd/>
            <a:tailEnd/>
          </a:ln>
        </p:spPr>
      </p:pic>
      <p:sp>
        <p:nvSpPr>
          <p:cNvPr id="9219" name="Text Box 5"/>
          <p:cNvSpPr txBox="1">
            <a:spLocks noChangeArrowheads="1"/>
          </p:cNvSpPr>
          <p:nvPr/>
        </p:nvSpPr>
        <p:spPr bwMode="auto">
          <a:xfrm>
            <a:off x="552450" y="1828800"/>
            <a:ext cx="4398963" cy="5204502"/>
          </a:xfrm>
          <a:prstGeom prst="rect">
            <a:avLst/>
          </a:prstGeom>
          <a:noFill/>
          <a:ln w="9525">
            <a:noFill/>
            <a:miter lim="800000"/>
            <a:headEnd/>
            <a:tailEnd/>
          </a:ln>
        </p:spPr>
        <p:txBody>
          <a:bodyPr lIns="0" tIns="0" rIns="0" bIns="0">
            <a:spAutoFit/>
          </a:bodyPr>
          <a:lstStyle/>
          <a:p>
            <a:pPr lvl="1" indent="-342900">
              <a:lnSpc>
                <a:spcPct val="95000"/>
              </a:lnSpc>
              <a:buClr>
                <a:srgbClr val="FFFFFF"/>
              </a:buClr>
              <a:buSzPct val="100000"/>
              <a:buFontTx/>
              <a:buChar char="•"/>
            </a:pPr>
            <a:r>
              <a:rPr lang="en-US" sz="2200" b="1" u="sng" dirty="0">
                <a:solidFill>
                  <a:srgbClr val="FFFFFF"/>
                </a:solidFill>
                <a:latin typeface="Arial" charset="0"/>
              </a:rPr>
              <a:t>High Values of Hemoglobin</a:t>
            </a:r>
          </a:p>
          <a:p>
            <a:pPr lvl="1" indent="-342900">
              <a:lnSpc>
                <a:spcPct val="95000"/>
              </a:lnSpc>
              <a:buClr>
                <a:srgbClr val="FFFFFF"/>
              </a:buClr>
              <a:buSzPct val="100000"/>
              <a:buFontTx/>
              <a:buChar char="•"/>
            </a:pP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Anabolic steroids</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Congenital heart disease</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COPD</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Dehydration</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Emphysema</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EPO</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Heart failure</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Kidney cancer</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Living at high altitude</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Other types of heart disease</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Other types of lung disease</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Polycythemia </a:t>
            </a:r>
            <a:r>
              <a:rPr lang="en-US" sz="2100" dirty="0" err="1">
                <a:solidFill>
                  <a:srgbClr val="FFFFFF"/>
                </a:solidFill>
                <a:latin typeface="Arial" charset="0"/>
              </a:rPr>
              <a:t>vera</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Pulmonary fibrosis</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Smoking</a:t>
            </a:r>
            <a:endParaRPr lang="en-US" dirty="0"/>
          </a:p>
          <a:p>
            <a:pPr>
              <a:lnSpc>
                <a:spcPct val="95000"/>
              </a:lnSpc>
              <a:buClr>
                <a:srgbClr val="FFFFFF"/>
              </a:buClr>
              <a:buSzPct val="80000"/>
              <a:buFont typeface="Courier New" pitchFamily="49" charset="0"/>
              <a:buNone/>
            </a:pPr>
            <a:endParaRPr lang="en-US" sz="2200" dirty="0">
              <a:solidFill>
                <a:srgbClr val="FFFFFF"/>
              </a:solidFill>
              <a:latin typeface="Arial" charset="0"/>
            </a:endParaRPr>
          </a:p>
        </p:txBody>
      </p:sp>
      <p:sp>
        <p:nvSpPr>
          <p:cNvPr id="9220" name="Text Box 6"/>
          <p:cNvSpPr txBox="1">
            <a:spLocks noChangeArrowheads="1"/>
          </p:cNvSpPr>
          <p:nvPr/>
        </p:nvSpPr>
        <p:spPr bwMode="auto">
          <a:xfrm>
            <a:off x="5208588" y="1828800"/>
            <a:ext cx="4398962" cy="4897495"/>
          </a:xfrm>
          <a:prstGeom prst="rect">
            <a:avLst/>
          </a:prstGeom>
          <a:noFill/>
          <a:ln w="9525">
            <a:noFill/>
            <a:miter lim="800000"/>
            <a:headEnd/>
            <a:tailEnd/>
          </a:ln>
        </p:spPr>
        <p:txBody>
          <a:bodyPr lIns="0" tIns="0" rIns="0" bIns="0">
            <a:spAutoFit/>
          </a:bodyPr>
          <a:lstStyle/>
          <a:p>
            <a:pPr lvl="1" indent="-342900">
              <a:lnSpc>
                <a:spcPct val="95000"/>
              </a:lnSpc>
              <a:buClr>
                <a:srgbClr val="FFFFFF"/>
              </a:buClr>
              <a:buSzPct val="100000"/>
              <a:buFontTx/>
              <a:buChar char="•"/>
            </a:pPr>
            <a:r>
              <a:rPr lang="en-US" sz="2200" b="1" u="sng" dirty="0">
                <a:solidFill>
                  <a:srgbClr val="FFFFFF"/>
                </a:solidFill>
                <a:latin typeface="Arial" charset="0"/>
              </a:rPr>
              <a:t>Low Values of Hemoglobin</a:t>
            </a:r>
          </a:p>
          <a:p>
            <a:pPr lvl="1" indent="-342900">
              <a:lnSpc>
                <a:spcPct val="95000"/>
              </a:lnSpc>
              <a:buClr>
                <a:srgbClr val="FFFFFF"/>
              </a:buClr>
              <a:buSzPct val="100000"/>
              <a:buFontTx/>
              <a:buChar char="•"/>
            </a:pP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Vitamin and iron deficiencies</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Acute or chronic bleeding</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Hormone deficiencies, such as thyroid hormone or testosterone</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Chronic diseases, such as kidney failure, cancer and Crohn's disease</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Autoimmune diseases, such as lupus</a:t>
            </a:r>
            <a:endParaRPr lang="en-US" dirty="0"/>
          </a:p>
          <a:p>
            <a:pPr marL="857250" lvl="2" indent="-285750">
              <a:lnSpc>
                <a:spcPct val="95000"/>
              </a:lnSpc>
              <a:buClr>
                <a:srgbClr val="FFFFFF"/>
              </a:buClr>
              <a:buSzPct val="80000"/>
              <a:buFont typeface="Courier New" pitchFamily="49" charset="0"/>
              <a:buChar char="o"/>
            </a:pPr>
            <a:r>
              <a:rPr lang="en-US" sz="2100" dirty="0">
                <a:solidFill>
                  <a:srgbClr val="FFFFFF"/>
                </a:solidFill>
                <a:latin typeface="Arial" charset="0"/>
              </a:rPr>
              <a:t>Side effect of certain medications, such as chemotherapy drugs</a:t>
            </a:r>
            <a:endParaRPr lang="en-US" dirty="0"/>
          </a:p>
          <a:p>
            <a:pPr>
              <a:lnSpc>
                <a:spcPct val="95000"/>
              </a:lnSpc>
              <a:buClr>
                <a:srgbClr val="FFFFFF"/>
              </a:buClr>
              <a:buSzPct val="80000"/>
              <a:buFont typeface="Courier New" pitchFamily="49" charset="0"/>
              <a:buNone/>
            </a:pPr>
            <a:endParaRPr lang="en-US" sz="2200" dirty="0">
              <a:solidFill>
                <a:srgbClr val="FFFFFF"/>
              </a:solidFill>
              <a:latin typeface="Arial" charset="0"/>
            </a:endParaRPr>
          </a:p>
        </p:txBody>
      </p:sp>
    </p:spTree>
  </p:cSld>
  <p:clrMapOvr>
    <a:masterClrMapping/>
  </p:clrMapOvr>
</p:sld>
</file>

<file path=ppt/theme/theme1.xml><?xml version="1.0" encoding="utf-8"?>
<a:theme xmlns:a="http://schemas.openxmlformats.org/drawingml/2006/main" name="AP2 PRESENTATION THEM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extLst>
    <a:ext uri="{05A4C25C-085E-4340-85A3-A5531E510DB2}">
      <thm15:themeFamily xmlns:thm15="http://schemas.microsoft.com/office/thememl/2012/main" name="AP2 PRESENTATION THEME" id="{4E9ACF0F-945B-4E16-819B-D233AF2FB742}" vid="{B6411BE4-9141-4F73-8717-7CCF9FE8BB51}"/>
    </a:ext>
  </a:extLst>
</a:theme>
</file>

<file path=docProps/app.xml><?xml version="1.0" encoding="utf-8"?>
<Properties xmlns="http://schemas.openxmlformats.org/officeDocument/2006/extended-properties" xmlns:vt="http://schemas.openxmlformats.org/officeDocument/2006/docPropsVTypes">
  <Template>AP2 PRESENTATION THEME</Template>
  <TotalTime>940</TotalTime>
  <Words>627</Words>
  <Application>Microsoft Office PowerPoint</Application>
  <PresentationFormat>Custom</PresentationFormat>
  <Paragraphs>111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Corbel</vt:lpstr>
      <vt:lpstr>Courier New</vt:lpstr>
      <vt:lpstr>Wingdings</vt:lpstr>
      <vt:lpstr>Wingdings 2</vt:lpstr>
      <vt:lpstr>AP2 PRESENTATION THEME</vt:lpstr>
      <vt:lpstr>RED BLOOD CELLS</vt:lpstr>
      <vt:lpstr> Review: Properties</vt:lpstr>
      <vt:lpstr>Review: Plasma</vt:lpstr>
      <vt:lpstr>Review: Formed Elements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dc:creator>
  <cp:lastModifiedBy>Steven Hammer</cp:lastModifiedBy>
  <cp:revision>13</cp:revision>
  <dcterms:created xsi:type="dcterms:W3CDTF">2004-05-06T09:28:21Z</dcterms:created>
  <dcterms:modified xsi:type="dcterms:W3CDTF">2018-01-04T18:24:44Z</dcterms:modified>
</cp:coreProperties>
</file>