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5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8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2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4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6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7016-E10E-43B3-B41C-0AC6BFC0241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64B10-F430-48C1-A4B2-838D50296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7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Histology of the Nervous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BSC2093L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1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Tissue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754"/>
            <a:ext cx="5996505" cy="337303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493" y="1968754"/>
            <a:ext cx="5996504" cy="337303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867891" y="3441469"/>
            <a:ext cx="8313" cy="6483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90756" y="2377440"/>
            <a:ext cx="706582" cy="1828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115695" y="3765665"/>
            <a:ext cx="640080" cy="2493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64396" y="4364182"/>
            <a:ext cx="96724" cy="5070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60320" y="4089862"/>
            <a:ext cx="117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9256" y="3917080"/>
            <a:ext cx="980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Body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2169392"/>
            <a:ext cx="1214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Dendrites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404167" y="4779992"/>
            <a:ext cx="150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Neuroglia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0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81AF30B6C8FA478A5EC25D83DADD05" ma:contentTypeVersion="12" ma:contentTypeDescription="Create a new document." ma:contentTypeScope="" ma:versionID="ab0fc533f74ac8a9604d5982aad16063">
  <xsd:schema xmlns:xsd="http://www.w3.org/2001/XMLSchema" xmlns:xs="http://www.w3.org/2001/XMLSchema" xmlns:p="http://schemas.microsoft.com/office/2006/metadata/properties" xmlns:ns2="a2acf4b7-5299-4edc-89db-040666088f36" xmlns:ns3="cb767506-8e56-465d-9fa5-96a982c31c26" targetNamespace="http://schemas.microsoft.com/office/2006/metadata/properties" ma:root="true" ma:fieldsID="7764721b6c8061dc40ee525512f97de9" ns2:_="" ns3:_="">
    <xsd:import namespace="a2acf4b7-5299-4edc-89db-040666088f36"/>
    <xsd:import namespace="cb767506-8e56-465d-9fa5-96a982c31c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cf4b7-5299-4edc-89db-040666088f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67506-8e56-465d-9fa5-96a982c31c2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97193F-1DAF-4890-A810-FAA0EEC275D1}"/>
</file>

<file path=customXml/itemProps2.xml><?xml version="1.0" encoding="utf-8"?>
<ds:datastoreItem xmlns:ds="http://schemas.openxmlformats.org/officeDocument/2006/customXml" ds:itemID="{B12823AB-AD40-428E-A6D2-9F6381C86E61}"/>
</file>

<file path=customXml/itemProps3.xml><?xml version="1.0" encoding="utf-8"?>
<ds:datastoreItem xmlns:ds="http://schemas.openxmlformats.org/officeDocument/2006/customXml" ds:itemID="{CB249F50-0DAA-439E-8F97-960BA6C2094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Histology of the Nervous System</vt:lpstr>
      <vt:lpstr>Nervous Tissue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Histology of the Nervous System</dc:title>
  <dc:creator>Aleksandra Smigelski</dc:creator>
  <cp:lastModifiedBy>Aleksandra Smigelski</cp:lastModifiedBy>
  <cp:revision>1</cp:revision>
  <dcterms:created xsi:type="dcterms:W3CDTF">2019-11-12T18:56:03Z</dcterms:created>
  <dcterms:modified xsi:type="dcterms:W3CDTF">2019-11-12T18:56:12Z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0x0101000581AF30B6C8FA478A5EC25D83DADD05</vt:lpwstr>
  </property>
</Properties>
</file>