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75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DB333-2FE2-4682-AC14-51AE69035951}" type="datetimeFigureOut">
              <a:rPr lang="en-US" smtClean="0"/>
              <a:t>7/29/2015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639A0-F716-40AB-8486-B9FDAD6CF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14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DB333-2FE2-4682-AC14-51AE69035951}" type="datetimeFigureOut">
              <a:rPr lang="en-US" smtClean="0"/>
              <a:t>7/29/2015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639A0-F716-40AB-8486-B9FDAD6CF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311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DB333-2FE2-4682-AC14-51AE69035951}" type="datetimeFigureOut">
              <a:rPr lang="en-US" smtClean="0"/>
              <a:t>7/29/2015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639A0-F716-40AB-8486-B9FDAD6CF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904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DB333-2FE2-4682-AC14-51AE69035951}" type="datetimeFigureOut">
              <a:rPr lang="en-US" smtClean="0"/>
              <a:t>7/29/2015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639A0-F716-40AB-8486-B9FDAD6CF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861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DB333-2FE2-4682-AC14-51AE69035951}" type="datetimeFigureOut">
              <a:rPr lang="en-US" smtClean="0"/>
              <a:t>7/29/2015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639A0-F716-40AB-8486-B9FDAD6CF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626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DB333-2FE2-4682-AC14-51AE69035951}" type="datetimeFigureOut">
              <a:rPr lang="en-US" smtClean="0"/>
              <a:t>7/29/2015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639A0-F716-40AB-8486-B9FDAD6CF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15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DB333-2FE2-4682-AC14-51AE69035951}" type="datetimeFigureOut">
              <a:rPr lang="en-US" smtClean="0"/>
              <a:t>7/29/2015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639A0-F716-40AB-8486-B9FDAD6CF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05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DB333-2FE2-4682-AC14-51AE69035951}" type="datetimeFigureOut">
              <a:rPr lang="en-US" smtClean="0"/>
              <a:t>7/29/2015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639A0-F716-40AB-8486-B9FDAD6CF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724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DB333-2FE2-4682-AC14-51AE69035951}" type="datetimeFigureOut">
              <a:rPr lang="en-US" smtClean="0"/>
              <a:t>7/29/2015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639A0-F716-40AB-8486-B9FDAD6CF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030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DB333-2FE2-4682-AC14-51AE69035951}" type="datetimeFigureOut">
              <a:rPr lang="en-US" smtClean="0"/>
              <a:t>7/29/2015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639A0-F716-40AB-8486-B9FDAD6CF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857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DB333-2FE2-4682-AC14-51AE69035951}" type="datetimeFigureOut">
              <a:rPr lang="en-US" smtClean="0"/>
              <a:t>7/29/2015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639A0-F716-40AB-8486-B9FDAD6CF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446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DB333-2FE2-4682-AC14-51AE69035951}" type="datetimeFigureOut">
              <a:rPr lang="en-US" smtClean="0"/>
              <a:t>7/29/2015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A639A0-F716-40AB-8486-B9FDAD6CF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584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General Biology II Lab</a:t>
            </a:r>
            <a:br>
              <a:rPr lang="en-US" dirty="0" smtClean="0">
                <a:latin typeface="Comic Sans MS" panose="030F0702030302020204" pitchFamily="66" charset="0"/>
              </a:rPr>
            </a:br>
            <a:r>
              <a:rPr lang="en-US" dirty="0" smtClean="0">
                <a:latin typeface="Comic Sans MS" panose="030F0702030302020204" pitchFamily="66" charset="0"/>
              </a:rPr>
              <a:t>Plant, Animal and Organ Models</a:t>
            </a:r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112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29169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Clam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" y="933450"/>
            <a:ext cx="8982075" cy="592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98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45912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Earthworm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37" y="991740"/>
            <a:ext cx="8620125" cy="57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573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43336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Grasshopper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96"/>
          <a:stretch>
            <a:fillRect/>
          </a:stretch>
        </p:blipFill>
        <p:spPr bwMode="auto">
          <a:xfrm>
            <a:off x="1085111" y="997234"/>
            <a:ext cx="7430239" cy="5559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4931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27881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Sea Star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97" y="785089"/>
            <a:ext cx="8364090" cy="593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747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 panose="030F0702030302020204" pitchFamily="66" charset="0"/>
              </a:rPr>
              <a:t>Neuron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690689"/>
            <a:ext cx="89154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7850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557" y="300732"/>
            <a:ext cx="7886700" cy="30457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Skin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248" y="918413"/>
            <a:ext cx="8072101" cy="574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99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 panose="030F0702030302020204" pitchFamily="66" charset="0"/>
              </a:rPr>
              <a:t>Kidney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0277"/>
          <a:stretch/>
        </p:blipFill>
        <p:spPr>
          <a:xfrm>
            <a:off x="157162" y="1622737"/>
            <a:ext cx="8829675" cy="484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590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284" y="249216"/>
            <a:ext cx="7886700" cy="56215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Magnified look at Renal Pyramid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279" y="811369"/>
            <a:ext cx="6553200" cy="596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9909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577" y="365126"/>
            <a:ext cx="8654603" cy="49775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Magnified look at Bowman’s Capsule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498" y="955201"/>
            <a:ext cx="5870351" cy="581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613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27881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Heart - External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589" y="833291"/>
            <a:ext cx="5943398" cy="590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173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951" y="229145"/>
            <a:ext cx="7886700" cy="57503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Angiosperm Flower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766" y="804177"/>
            <a:ext cx="7247921" cy="581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7213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34321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Heart - Internal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675" y="846905"/>
            <a:ext cx="6784349" cy="591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446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5230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Seed Germination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86" y="1007902"/>
            <a:ext cx="8487043" cy="571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41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920" y="171944"/>
            <a:ext cx="7886700" cy="54927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Eudicot Root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159" y="721217"/>
            <a:ext cx="6226578" cy="608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391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Eudicot Leaf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676" y="1044893"/>
            <a:ext cx="6823120" cy="561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709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920" y="236337"/>
            <a:ext cx="7886700" cy="35609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Cross-section of woody stem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7" y="842496"/>
            <a:ext cx="8734425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11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30" y="262095"/>
            <a:ext cx="7886700" cy="330333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Hydra</a:t>
            </a:r>
            <a:endParaRPr lang="en-US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230" y="262095"/>
            <a:ext cx="6210300" cy="65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776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25306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Cross-section of </a:t>
            </a:r>
            <a:r>
              <a:rPr lang="en-US" i="1" dirty="0" smtClean="0">
                <a:latin typeface="Comic Sans MS" panose="030F0702030302020204" pitchFamily="66" charset="0"/>
              </a:rPr>
              <a:t>Hydra</a:t>
            </a:r>
            <a:endParaRPr lang="en-US" i="1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040237"/>
            <a:ext cx="784860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034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30333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latin typeface="Comic Sans MS" panose="030F0702030302020204" pitchFamily="66" charset="0"/>
              </a:rPr>
              <a:t>Planaria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884" y="904750"/>
            <a:ext cx="7761466" cy="57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4933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</TotalTime>
  <Words>45</Words>
  <Application>Microsoft Office PowerPoint</Application>
  <PresentationFormat>On-screen Show (4:3)</PresentationFormat>
  <Paragraphs>20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Comic Sans MS</vt:lpstr>
      <vt:lpstr>Office Theme</vt:lpstr>
      <vt:lpstr>General Biology II Lab Plant, Animal and Organ Models</vt:lpstr>
      <vt:lpstr>Angiosperm Flower</vt:lpstr>
      <vt:lpstr>Seed Germination</vt:lpstr>
      <vt:lpstr>Eudicot Root</vt:lpstr>
      <vt:lpstr>Eudicot Leaf</vt:lpstr>
      <vt:lpstr>Cross-section of woody stem</vt:lpstr>
      <vt:lpstr>Hydra</vt:lpstr>
      <vt:lpstr>Cross-section of Hydra</vt:lpstr>
      <vt:lpstr>Planaria</vt:lpstr>
      <vt:lpstr>Clam</vt:lpstr>
      <vt:lpstr>Earthworm</vt:lpstr>
      <vt:lpstr>Grasshopper</vt:lpstr>
      <vt:lpstr>Sea Star</vt:lpstr>
      <vt:lpstr>Neuron</vt:lpstr>
      <vt:lpstr>Skin</vt:lpstr>
      <vt:lpstr>Kidney</vt:lpstr>
      <vt:lpstr>Magnified look at Renal Pyramid</vt:lpstr>
      <vt:lpstr>Magnified look at Bowman’s Capsule</vt:lpstr>
      <vt:lpstr>Heart - External</vt:lpstr>
      <vt:lpstr>Heart - Internal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 Biology II Lab Plant, Animal and Organ Models</dc:title>
  <dc:creator>Jamey Capers</dc:creator>
  <cp:lastModifiedBy>Jamey Capers</cp:lastModifiedBy>
  <cp:revision>7</cp:revision>
  <dcterms:created xsi:type="dcterms:W3CDTF">2015-07-21T14:25:46Z</dcterms:created>
  <dcterms:modified xsi:type="dcterms:W3CDTF">2015-07-29T21:52:35Z</dcterms:modified>
</cp:coreProperties>
</file>