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1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1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6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2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24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5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DB333-2FE2-4682-AC14-51AE6903595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8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General Biology II Lab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Plant, Animal and Organ Models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12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9169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Clam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933450"/>
            <a:ext cx="8982075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9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591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Earthworm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991740"/>
            <a:ext cx="862012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73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333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Grasshopper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6"/>
          <a:stretch>
            <a:fillRect/>
          </a:stretch>
        </p:blipFill>
        <p:spPr bwMode="auto">
          <a:xfrm>
            <a:off x="1085111" y="997234"/>
            <a:ext cx="7430239" cy="555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93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27881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Sea Star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7" y="785089"/>
            <a:ext cx="8364090" cy="59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7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Neuron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690689"/>
            <a:ext cx="8915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8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557" y="300732"/>
            <a:ext cx="7886700" cy="3045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Skin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48" y="918413"/>
            <a:ext cx="8072101" cy="57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9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Kidney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0277"/>
          <a:stretch/>
        </p:blipFill>
        <p:spPr>
          <a:xfrm>
            <a:off x="157162" y="1622737"/>
            <a:ext cx="8829675" cy="48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90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84" y="249216"/>
            <a:ext cx="7886700" cy="5621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Magnified look at Renal Pyramid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279" y="811369"/>
            <a:ext cx="65532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90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77" y="365126"/>
            <a:ext cx="8654603" cy="49775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Magnified look at Bowman’s Capsule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498" y="955201"/>
            <a:ext cx="5870351" cy="58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61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27881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Heart - External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589" y="833291"/>
            <a:ext cx="5943398" cy="59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7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51" y="229145"/>
            <a:ext cx="7886700" cy="57503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Angiosperm Flower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66" y="804177"/>
            <a:ext cx="7247921" cy="58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21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432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Heart - Internal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75" y="846905"/>
            <a:ext cx="6784349" cy="591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4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66687"/>
            <a:ext cx="84867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41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20" y="171944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Root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159" y="721217"/>
            <a:ext cx="6226578" cy="608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9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Eudicot Leaf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76" y="1044893"/>
            <a:ext cx="6823120" cy="56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0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20" y="236337"/>
            <a:ext cx="7886700" cy="3560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Cross-section of woody stem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842496"/>
            <a:ext cx="87344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1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30" y="262095"/>
            <a:ext cx="7886700" cy="330333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Hydra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30" y="262095"/>
            <a:ext cx="621030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76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2530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Cross-section of </a:t>
            </a:r>
            <a:r>
              <a:rPr lang="en-US" i="1" dirty="0" smtClean="0">
                <a:latin typeface="Comic Sans MS" panose="030F0702030302020204" pitchFamily="66" charset="0"/>
              </a:rPr>
              <a:t>Hydra</a:t>
            </a:r>
            <a:endParaRPr lang="en-US" i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040237"/>
            <a:ext cx="78486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3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30333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Planaria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84" y="904750"/>
            <a:ext cx="7761466" cy="57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93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42</Words>
  <Application>Microsoft Office PowerPoint</Application>
  <PresentationFormat>On-screen Show (4:3)</PresentationFormat>
  <Paragraphs>19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Office Theme</vt:lpstr>
      <vt:lpstr>General Biology II Lab Plant, Animal and Organ Models</vt:lpstr>
      <vt:lpstr>Angiosperm Flower</vt:lpstr>
      <vt:lpstr>PowerPoint Presentation</vt:lpstr>
      <vt:lpstr>Root</vt:lpstr>
      <vt:lpstr>Eudicot Leaf</vt:lpstr>
      <vt:lpstr>Cross-section of woody stem</vt:lpstr>
      <vt:lpstr>Hydra</vt:lpstr>
      <vt:lpstr>Cross-section of Hydra</vt:lpstr>
      <vt:lpstr>Planaria</vt:lpstr>
      <vt:lpstr>Clam</vt:lpstr>
      <vt:lpstr>Earthworm</vt:lpstr>
      <vt:lpstr>Grasshopper</vt:lpstr>
      <vt:lpstr>Sea Star</vt:lpstr>
      <vt:lpstr>Neuron</vt:lpstr>
      <vt:lpstr>Skin</vt:lpstr>
      <vt:lpstr>Kidney</vt:lpstr>
      <vt:lpstr>Magnified look at Renal Pyramid</vt:lpstr>
      <vt:lpstr>Magnified look at Bowman’s Capsule</vt:lpstr>
      <vt:lpstr>Heart - External</vt:lpstr>
      <vt:lpstr>Heart - Internal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Biology II Lab Plant, Animal and Organ Models</dc:title>
  <dc:creator>Jamey Capers</dc:creator>
  <cp:lastModifiedBy>Jamey Capers</cp:lastModifiedBy>
  <cp:revision>8</cp:revision>
  <dcterms:created xsi:type="dcterms:W3CDTF">2015-07-21T14:25:46Z</dcterms:created>
  <dcterms:modified xsi:type="dcterms:W3CDTF">2020-09-27T16:00:03Z</dcterms:modified>
</cp:coreProperties>
</file>