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Flowering Plant Structure, Exercise 6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Stems provide support for leaves and flowers</a:t>
            </a:r>
          </a:p>
          <a:p>
            <a:r>
              <a:rPr lang="en-US" dirty="0" smtClean="0"/>
              <a:t>Stems that do not contain wood are herbaceous (</a:t>
            </a:r>
            <a:r>
              <a:rPr lang="en-US" dirty="0" err="1" smtClean="0"/>
              <a:t>nonwoody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54" t="65970" r="40563" b="9229"/>
          <a:stretch/>
        </p:blipFill>
        <p:spPr>
          <a:xfrm>
            <a:off x="1416675" y="3400022"/>
            <a:ext cx="6130344" cy="314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59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94" t="43425" r="46479" b="14990"/>
          <a:stretch/>
        </p:blipFill>
        <p:spPr>
          <a:xfrm>
            <a:off x="2230460" y="1690689"/>
            <a:ext cx="6645499" cy="499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Figures\Chapter34\highres\Life8e-Fig-34-20-0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14" y="304920"/>
            <a:ext cx="3194626" cy="240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2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76250"/>
            <a:ext cx="7867650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6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Leaves are the organs of photosynthesis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76" t="51190" r="41126" b="23759"/>
          <a:stretch/>
        </p:blipFill>
        <p:spPr>
          <a:xfrm>
            <a:off x="1120462" y="2617964"/>
            <a:ext cx="6619741" cy="355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99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18" y="184418"/>
            <a:ext cx="4580332" cy="376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44" t="17871" r="26338" b="4970"/>
          <a:stretch/>
        </p:blipFill>
        <p:spPr>
          <a:xfrm>
            <a:off x="5119587" y="3425780"/>
            <a:ext cx="3818352" cy="33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9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825625"/>
            <a:ext cx="3593206" cy="4351338"/>
          </a:xfrm>
        </p:spPr>
        <p:txBody>
          <a:bodyPr/>
          <a:lstStyle/>
          <a:p>
            <a:r>
              <a:rPr lang="en-US" dirty="0" smtClean="0"/>
              <a:t>The way leaves are arranged on a stem differs from plant to plant and can serve as a way to identify that plant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60" t="27642" r="42113" b="11985"/>
          <a:stretch/>
        </p:blipFill>
        <p:spPr>
          <a:xfrm>
            <a:off x="3865087" y="965916"/>
            <a:ext cx="4650263" cy="507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9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56" t="25136" r="39718" b="25011"/>
          <a:stretch/>
        </p:blipFill>
        <p:spPr>
          <a:xfrm>
            <a:off x="1068946" y="608199"/>
            <a:ext cx="6800045" cy="556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90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60" t="26138" r="42394" b="47558"/>
          <a:stretch/>
        </p:blipFill>
        <p:spPr>
          <a:xfrm>
            <a:off x="1017431" y="2009103"/>
            <a:ext cx="6684135" cy="320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634" t="62463" r="44507" b="9479"/>
          <a:stretch/>
        </p:blipFill>
        <p:spPr>
          <a:xfrm>
            <a:off x="829999" y="2024387"/>
            <a:ext cx="7484001" cy="395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look at the organ structure of flowering plants</a:t>
            </a:r>
          </a:p>
          <a:p>
            <a:r>
              <a:rPr lang="en-US" dirty="0" smtClean="0"/>
              <a:t>We have already look at the flower, the reproductive organ of the flowering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1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growth</a:t>
            </a:r>
          </a:p>
          <a:p>
            <a:pPr lvl="2"/>
            <a:r>
              <a:rPr lang="en-US" dirty="0" smtClean="0"/>
              <a:t>Primary growth – growth at roots and shoots</a:t>
            </a:r>
          </a:p>
          <a:p>
            <a:pPr lvl="2"/>
            <a:r>
              <a:rPr lang="en-US" dirty="0" smtClean="0"/>
              <a:t>Secondary growth – increase in girth (find this in development of wood)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97701"/>
            <a:ext cx="8603088" cy="359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Seed Germination and Plant 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7" y="732721"/>
            <a:ext cx="6463988" cy="4300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986" t="44176" r="27746" b="9228"/>
          <a:stretch/>
        </p:blipFill>
        <p:spPr>
          <a:xfrm>
            <a:off x="180304" y="4612970"/>
            <a:ext cx="3889420" cy="198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3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64" y="285594"/>
            <a:ext cx="7886700" cy="575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045" y="1444004"/>
            <a:ext cx="5269919" cy="515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0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 root versus fibrous roots</a:t>
            </a:r>
            <a:endParaRPr lang="en-US" dirty="0"/>
          </a:p>
        </p:txBody>
      </p:sp>
      <p:pic>
        <p:nvPicPr>
          <p:cNvPr id="1026" name="Picture 2" descr="Taproot System: Types, Modifications and Examples – Studious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8" y="2459251"/>
            <a:ext cx="4580542" cy="360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8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228725"/>
            <a:ext cx="85534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12986</TotalTime>
  <Words>121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Seed Germination and Plant Growth</vt:lpstr>
      <vt:lpstr>Roots</vt:lpstr>
      <vt:lpstr>PowerPoint Presentation</vt:lpstr>
      <vt:lpstr>PowerPoint Presentation</vt:lpstr>
      <vt:lpstr>Stems</vt:lpstr>
      <vt:lpstr>PowerPoint Presentation</vt:lpstr>
      <vt:lpstr>PowerPoint Presentation</vt:lpstr>
      <vt:lpstr>Leaves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74</cp:revision>
  <dcterms:created xsi:type="dcterms:W3CDTF">2020-05-16T19:11:56Z</dcterms:created>
  <dcterms:modified xsi:type="dcterms:W3CDTF">2020-09-27T15:43:52Z</dcterms:modified>
</cp:coreProperties>
</file>