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71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3814"/>
            <a:ext cx="6858000" cy="130398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Fungi, Exercise 3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Ascomycota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Cup fungi (includes morels, yeasts, truffles)</a:t>
            </a:r>
          </a:p>
          <a:p>
            <a:r>
              <a:rPr lang="en-US" dirty="0" smtClean="0"/>
              <a:t>Sexual spores – </a:t>
            </a:r>
            <a:r>
              <a:rPr lang="en-US" dirty="0" err="1" smtClean="0"/>
              <a:t>ascopsores</a:t>
            </a:r>
            <a:endParaRPr lang="en-US" dirty="0" smtClean="0"/>
          </a:p>
          <a:p>
            <a:r>
              <a:rPr lang="en-US" dirty="0" smtClean="0"/>
              <a:t>Asexual spores – </a:t>
            </a:r>
            <a:r>
              <a:rPr lang="en-US" dirty="0" err="1" smtClean="0"/>
              <a:t>conidiospores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66687"/>
            <a:ext cx="8239125" cy="652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3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531226" cy="4351338"/>
          </a:xfrm>
        </p:spPr>
        <p:txBody>
          <a:bodyPr/>
          <a:lstStyle/>
          <a:p>
            <a:r>
              <a:rPr lang="en-US" i="1" dirty="0" err="1" smtClean="0"/>
              <a:t>Penicillium</a:t>
            </a:r>
            <a:r>
              <a:rPr lang="en-US" dirty="0" smtClean="0"/>
              <a:t> and </a:t>
            </a:r>
            <a:r>
              <a:rPr lang="en-US" i="1" dirty="0" smtClean="0"/>
              <a:t>Aspergillus</a:t>
            </a:r>
            <a:r>
              <a:rPr lang="en-US" dirty="0" smtClean="0"/>
              <a:t> reproduce only asexually</a:t>
            </a:r>
            <a:endParaRPr lang="en-US" dirty="0"/>
          </a:p>
        </p:txBody>
      </p:sp>
      <p:pic>
        <p:nvPicPr>
          <p:cNvPr id="4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7" r="62905" b="16344"/>
          <a:stretch/>
        </p:blipFill>
        <p:spPr bwMode="auto">
          <a:xfrm>
            <a:off x="4315092" y="837949"/>
            <a:ext cx="4352389" cy="559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0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Saccharomyces</a:t>
            </a:r>
            <a:r>
              <a:rPr lang="en-US" dirty="0" smtClean="0"/>
              <a:t> – unicellular yeast</a:t>
            </a:r>
          </a:p>
          <a:p>
            <a:r>
              <a:rPr lang="en-US" dirty="0" smtClean="0"/>
              <a:t>Reproduce by budding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608" y="3122880"/>
            <a:ext cx="4398136" cy="331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Basidiomycota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Mushrooms</a:t>
            </a:r>
          </a:p>
          <a:p>
            <a:r>
              <a:rPr lang="en-US" dirty="0" smtClean="0"/>
              <a:t>Sexual spores – </a:t>
            </a:r>
            <a:r>
              <a:rPr lang="en-US" dirty="0" err="1" smtClean="0"/>
              <a:t>basidiospores</a:t>
            </a:r>
            <a:endParaRPr lang="en-US" dirty="0" smtClean="0"/>
          </a:p>
          <a:p>
            <a:r>
              <a:rPr lang="en-US" dirty="0" smtClean="0"/>
              <a:t>Asexual spores – </a:t>
            </a:r>
            <a:r>
              <a:rPr lang="en-US" dirty="0" err="1" smtClean="0"/>
              <a:t>odiaspores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Basidiomycota (easy Urdu explanation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36" y="3465904"/>
            <a:ext cx="4315450" cy="3236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05" t="29145" r="28310" b="6222"/>
          <a:stretch/>
        </p:blipFill>
        <p:spPr>
          <a:xfrm>
            <a:off x="1751527" y="161254"/>
            <a:ext cx="5937160" cy="632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8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Lichens are a symbiotic relationship between a fungus and a cyanobacteria </a:t>
            </a:r>
            <a:r>
              <a:rPr lang="en-US" smtClean="0"/>
              <a:t>or chlorophytes </a:t>
            </a:r>
            <a:endParaRPr lang="en-US" dirty="0"/>
          </a:p>
        </p:txBody>
      </p:sp>
      <p:pic>
        <p:nvPicPr>
          <p:cNvPr id="17410" name="Picture 2" descr="FS1205: Tree-Dwelling Lichens (Rutgers NJA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6" y="2719210"/>
            <a:ext cx="4762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Are fungi heterotrophic or autotrophic?</a:t>
            </a:r>
          </a:p>
          <a:p>
            <a:r>
              <a:rPr lang="en-US" dirty="0" smtClean="0"/>
              <a:t>What are their cell walls made of?</a:t>
            </a:r>
          </a:p>
          <a:p>
            <a:r>
              <a:rPr lang="en-US" dirty="0" smtClean="0"/>
              <a:t>Are fungi haploid or diploid for most of their life cycle?</a:t>
            </a:r>
          </a:p>
          <a:p>
            <a:r>
              <a:rPr lang="en-US" dirty="0" smtClean="0"/>
              <a:t>In fungi, there are no male or female only different ______________?</a:t>
            </a:r>
          </a:p>
          <a:p>
            <a:r>
              <a:rPr lang="en-US" dirty="0" smtClean="0"/>
              <a:t>What are the 2 morphological stages of fungi?</a:t>
            </a:r>
          </a:p>
          <a:p>
            <a:r>
              <a:rPr lang="en-US" dirty="0" smtClean="0"/>
              <a:t>Draw the reproductive structure and the mycelium of a typical fungus (slide 6)</a:t>
            </a:r>
          </a:p>
          <a:p>
            <a:r>
              <a:rPr lang="en-US" dirty="0" smtClean="0"/>
              <a:t>What are the 3 phyla of fungi we discussed?</a:t>
            </a:r>
          </a:p>
          <a:p>
            <a:pPr lvl="2"/>
            <a:r>
              <a:rPr lang="en-US" dirty="0" smtClean="0"/>
              <a:t>For each group, know what the sexual and asexual spores are called</a:t>
            </a:r>
          </a:p>
          <a:p>
            <a:pPr lvl="2"/>
            <a:r>
              <a:rPr lang="en-US" dirty="0" smtClean="0"/>
              <a:t>For each group, review the life cycles</a:t>
            </a:r>
          </a:p>
          <a:p>
            <a:pPr lvl="2"/>
            <a:r>
              <a:rPr lang="en-US" dirty="0" smtClean="0"/>
              <a:t>For each group, be able to identify the species that were presented in this presentation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Fungi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51" t="29145" r="30845" b="36033"/>
          <a:stretch/>
        </p:blipFill>
        <p:spPr>
          <a:xfrm>
            <a:off x="1378038" y="1966431"/>
            <a:ext cx="6568740" cy="315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23" t="43925" r="33662" b="35032"/>
          <a:stretch/>
        </p:blipFill>
        <p:spPr>
          <a:xfrm>
            <a:off x="798488" y="2408349"/>
            <a:ext cx="7262305" cy="220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</a:p>
          <a:p>
            <a:pPr lvl="2"/>
            <a:r>
              <a:rPr lang="en-US" dirty="0" smtClean="0"/>
              <a:t>Heterotrophic organisms – external digesters</a:t>
            </a:r>
          </a:p>
          <a:p>
            <a:pPr lvl="2"/>
            <a:r>
              <a:rPr lang="en-US" dirty="0" smtClean="0"/>
              <a:t>Cell wall made of chitin</a:t>
            </a:r>
          </a:p>
          <a:p>
            <a:pPr lvl="2"/>
            <a:r>
              <a:rPr lang="en-US" dirty="0" smtClean="0"/>
              <a:t>Cells of the fungi are haploid (only diploid when sexual reproduction is occurring) </a:t>
            </a:r>
          </a:p>
          <a:p>
            <a:pPr lvl="2"/>
            <a:r>
              <a:rPr lang="en-US" dirty="0" smtClean="0"/>
              <a:t>Can reproduce sexually and asexually</a:t>
            </a:r>
          </a:p>
          <a:p>
            <a:pPr lvl="3"/>
            <a:r>
              <a:rPr lang="en-US" dirty="0" smtClean="0"/>
              <a:t>When reproducing sexually, there is no female and male with fungi – only different genetically different mating types (-) and (+)</a:t>
            </a:r>
          </a:p>
          <a:p>
            <a:pPr lvl="2"/>
            <a:r>
              <a:rPr lang="en-US" dirty="0" smtClean="0"/>
              <a:t>Spores will develop into a mycelium</a:t>
            </a:r>
          </a:p>
        </p:txBody>
      </p:sp>
    </p:spTree>
    <p:extLst>
      <p:ext uri="{BB962C8B-B14F-4D97-AF65-F5344CB8AC3E}">
        <p14:creationId xmlns:p14="http://schemas.microsoft.com/office/powerpoint/2010/main" val="1606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646286"/>
            <a:ext cx="8590208" cy="56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unghi: biology, en, funghi, hyphae, mushrooms, science, spo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4" y="580197"/>
            <a:ext cx="7391445" cy="575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4691"/>
          </a:xfrm>
        </p:spPr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3" y="1407595"/>
            <a:ext cx="6546853" cy="518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3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Zygomycota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bread molds, includes </a:t>
            </a:r>
            <a:r>
              <a:rPr lang="en-US" i="1" dirty="0" err="1" smtClean="0"/>
              <a:t>Rhizopus</a:t>
            </a:r>
            <a:endParaRPr lang="en-US" i="1" dirty="0" smtClean="0"/>
          </a:p>
          <a:p>
            <a:r>
              <a:rPr lang="en-US" dirty="0" smtClean="0"/>
              <a:t>Sexual spores are </a:t>
            </a:r>
            <a:r>
              <a:rPr lang="en-US" dirty="0" err="1" smtClean="0"/>
              <a:t>zygospores</a:t>
            </a:r>
            <a:endParaRPr lang="en-US" dirty="0" smtClean="0"/>
          </a:p>
          <a:p>
            <a:r>
              <a:rPr lang="en-US" dirty="0" smtClean="0"/>
              <a:t>Asexual spores are </a:t>
            </a:r>
            <a:r>
              <a:rPr lang="en-US" dirty="0" err="1" smtClean="0"/>
              <a:t>sporangiospores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8434" name="Picture 2" descr="Black Bread Mold - Rhizopus stolonifer - by Christine You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2" y="3567660"/>
            <a:ext cx="2883839" cy="300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661987"/>
            <a:ext cx="8439150" cy="553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2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12791</TotalTime>
  <Words>254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General Biology II Lab IRSC</vt:lpstr>
      <vt:lpstr>The Fungi</vt:lpstr>
      <vt:lpstr>PowerPoint Presentation</vt:lpstr>
      <vt:lpstr>PowerPoint Presentation</vt:lpstr>
      <vt:lpstr>PowerPoint Presentation</vt:lpstr>
      <vt:lpstr>PowerPoint Presentation</vt:lpstr>
      <vt:lpstr>Sexual reproduction</vt:lpstr>
      <vt:lpstr>Phylum Zygomycota</vt:lpstr>
      <vt:lpstr>PowerPoint Presentation</vt:lpstr>
      <vt:lpstr>Phylum Ascomycota</vt:lpstr>
      <vt:lpstr>PowerPoint Presentation</vt:lpstr>
      <vt:lpstr>PowerPoint Presentation</vt:lpstr>
      <vt:lpstr>PowerPoint Presentation</vt:lpstr>
      <vt:lpstr>Phylum Basidiomycota</vt:lpstr>
      <vt:lpstr>PowerPoint Presentation</vt:lpstr>
      <vt:lpstr>Lichens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52</cp:revision>
  <dcterms:created xsi:type="dcterms:W3CDTF">2020-05-16T19:11:56Z</dcterms:created>
  <dcterms:modified xsi:type="dcterms:W3CDTF">2020-09-27T15:37:25Z</dcterms:modified>
</cp:coreProperties>
</file>