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4" r:id="rId2"/>
    <p:sldId id="343" r:id="rId3"/>
    <p:sldId id="314" r:id="rId4"/>
    <p:sldId id="342" r:id="rId5"/>
    <p:sldId id="332" r:id="rId6"/>
    <p:sldId id="315" r:id="rId7"/>
    <p:sldId id="316" r:id="rId8"/>
    <p:sldId id="317" r:id="rId9"/>
    <p:sldId id="318" r:id="rId10"/>
    <p:sldId id="334" r:id="rId11"/>
    <p:sldId id="331" r:id="rId12"/>
    <p:sldId id="323" r:id="rId13"/>
    <p:sldId id="335" r:id="rId14"/>
    <p:sldId id="329" r:id="rId15"/>
    <p:sldId id="324" r:id="rId16"/>
    <p:sldId id="336" r:id="rId17"/>
    <p:sldId id="339" r:id="rId18"/>
    <p:sldId id="340" r:id="rId19"/>
    <p:sldId id="338" r:id="rId20"/>
    <p:sldId id="337" r:id="rId21"/>
    <p:sldId id="325" r:id="rId22"/>
    <p:sldId id="327" r:id="rId23"/>
    <p:sldId id="34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8E1A9"/>
    <a:srgbClr val="EEF987"/>
    <a:srgbClr val="8D9AE7"/>
    <a:srgbClr val="336600"/>
    <a:srgbClr val="18401C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0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D95B2-A708-4685-88B7-731F72D79B36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63468-2BD3-4360-A4BA-8C548ECE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6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913BD-C5A5-491D-9B4A-39AF5BF9FA1E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79BB-E144-4857-91B7-278CB8CEE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4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C3541-1E5D-4CBB-AAE1-49122C0E3B48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8922-33C1-4168-B110-070BA0E0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7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D1342-8A15-469C-BFFA-48A438C592B8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000E-9066-414F-BBF5-0B8B76F3F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593B6-3A4D-4836-AD2A-3624189B9C20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B867-A698-4029-BF65-E00006A9F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7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579F-C200-4246-B58D-3142081DAD94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F8DD-D53D-4B68-891B-AC413E373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76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7CC86-F6D5-425C-B432-95A6FD82374F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5246-11C9-4DD3-B82F-3DF019C2A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3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BD161-AC46-4B55-975E-FF7AAE7DDE74}" type="datetime1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70D1-39A4-4ACB-871D-4D698EB75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7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05663-31C6-49A5-9F29-A3F16CCC42E4}" type="datetime1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8A74-AFC3-4C68-9C50-1FCFD4D9D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7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9322A-7D4E-4B4D-94C5-A7F330C367B8}" type="datetime1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8D0D-9000-4F73-A5A4-AED71AEE5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1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FF511-C8E4-4C70-A059-A3E0D331162B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742F-DA19-44A2-9A82-6E0AC0A41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2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0A2EE-D1C1-489A-A5BF-EBFB377AA77A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4391B-B5CF-43DA-9599-02D3A58C1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5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85CC07-2BB6-42AE-9FC9-E8CA4AB3FED2}" type="datetime1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C42823-3B8A-4099-83C7-312DCE158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295191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mmons.wikimedia.org/w/index.php?curid=619505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67400"/>
            <a:ext cx="1381125" cy="83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607299" y="5562600"/>
            <a:ext cx="1254125" cy="3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800" dirty="0">
                <a:latin typeface="Century Gothic" panose="020B0502020202020204" pitchFamily="34" charset="0"/>
              </a:rPr>
              <a:t>BSC2010L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1923369"/>
            <a:ext cx="6028343" cy="47770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-228600" y="228600"/>
            <a:ext cx="9372600" cy="1828800"/>
          </a:xfrm>
          <a:prstGeom prst="rect">
            <a:avLst/>
          </a:prstGeom>
        </p:spPr>
        <p:txBody>
          <a:bodyPr vert="horz" lIns="45720" tIns="0" rIns="45720" bIns="0" anchor="b">
            <a:normAutofit fontScale="85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0" cap="none" dirty="0">
                <a:ln w="6350">
                  <a:solidFill>
                    <a:srgbClr val="00B050"/>
                  </a:solidFill>
                </a:ln>
                <a:solidFill>
                  <a:srgbClr val="C8E1A9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Respiration &amp; Fermentation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808893" y="2057400"/>
            <a:ext cx="3048000" cy="3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Exercise </a:t>
            </a:r>
            <a:r>
              <a:rPr lang="en-US" altLang="en-US" sz="1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7, pg. 83-92</a:t>
            </a:r>
            <a:endParaRPr lang="en-US" altLang="en-US" sz="1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986" y="6673334"/>
            <a:ext cx="23294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http://www.xvivo.net/animation/powering-the-cell-mitochondria/</a:t>
            </a:r>
          </a:p>
        </p:txBody>
      </p:sp>
    </p:spTree>
    <p:extLst>
      <p:ext uri="{BB962C8B-B14F-4D97-AF65-F5344CB8AC3E}">
        <p14:creationId xmlns:p14="http://schemas.microsoft.com/office/powerpoint/2010/main" val="28448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/>
          <p:cNvSpPr/>
          <p:nvPr/>
        </p:nvSpPr>
        <p:spPr>
          <a:xfrm rot="18907762">
            <a:off x="4994245" y="3213579"/>
            <a:ext cx="1028577" cy="1040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" name="&quot;No&quot; Symbol 6"/>
          <p:cNvSpPr/>
          <p:nvPr/>
        </p:nvSpPr>
        <p:spPr>
          <a:xfrm>
            <a:off x="5084038" y="3348166"/>
            <a:ext cx="529009" cy="496948"/>
          </a:xfrm>
          <a:prstGeom prst="noSmoking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28" y="228600"/>
            <a:ext cx="8613371" cy="457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8E1A9"/>
                </a:solidFill>
              </a:rPr>
              <a:t>Aerobic Respiration  </a:t>
            </a:r>
            <a:r>
              <a:rPr lang="en-US" sz="3200" b="1" dirty="0">
                <a:solidFill>
                  <a:schemeClr val="tx1"/>
                </a:solidFill>
              </a:rPr>
              <a:t>vs.  </a:t>
            </a:r>
            <a:r>
              <a:rPr lang="en-US" sz="3200" b="1" dirty="0">
                <a:solidFill>
                  <a:srgbClr val="8D9AE7"/>
                </a:solidFill>
              </a:rPr>
              <a:t>Fermentation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71800" y="868679"/>
            <a:ext cx="1981200" cy="65532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Glucose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505200" y="1600200"/>
            <a:ext cx="9144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0400" y="1752600"/>
            <a:ext cx="1600200" cy="533400"/>
          </a:xfrm>
          <a:prstGeom prst="rect">
            <a:avLst/>
          </a:prstGeom>
          <a:solidFill>
            <a:srgbClr val="EEF987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Glycolysis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71800" y="28194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Pyruvate</a:t>
            </a:r>
          </a:p>
        </p:txBody>
      </p:sp>
      <p:sp>
        <p:nvSpPr>
          <p:cNvPr id="11" name="Down Arrow 10"/>
          <p:cNvSpPr/>
          <p:nvPr/>
        </p:nvSpPr>
        <p:spPr>
          <a:xfrm rot="2748815">
            <a:off x="2065002" y="3271561"/>
            <a:ext cx="914400" cy="971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4191000"/>
            <a:ext cx="3352800" cy="2123658"/>
          </a:xfrm>
          <a:prstGeom prst="rect">
            <a:avLst/>
          </a:prstGeom>
          <a:solidFill>
            <a:srgbClr val="C8E1A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chemeClr val="bg1"/>
                </a:solidFill>
              </a:rPr>
              <a:t>Aerobic Respiration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Complete oxidation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Products: 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O, CO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Net energy gained by the cell: </a:t>
            </a:r>
            <a:r>
              <a:rPr lang="en-US" b="1" dirty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32 ATP </a:t>
            </a:r>
            <a:r>
              <a:rPr lang="en-US" dirty="0">
                <a:solidFill>
                  <a:schemeClr val="bg1"/>
                </a:solidFill>
              </a:rPr>
              <a:t>per glucose molecule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Efficient/effective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200" y="4191000"/>
            <a:ext cx="4495800" cy="2400657"/>
          </a:xfrm>
          <a:prstGeom prst="rect">
            <a:avLst/>
          </a:prstGeom>
          <a:solidFill>
            <a:srgbClr val="8D9A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Fermentation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Incomplete oxidation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Products: Organic Compound, CO</a:t>
            </a:r>
            <a:r>
              <a:rPr lang="en-US" baseline="-25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 energy gained by the cell: 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2 ATP </a:t>
            </a:r>
            <a:r>
              <a:rPr lang="en-US" dirty="0"/>
              <a:t>per glucose molecule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Lower life forms live in low O</a:t>
            </a:r>
            <a:r>
              <a:rPr lang="en-US" baseline="-25000" dirty="0"/>
              <a:t>2</a:t>
            </a:r>
            <a:r>
              <a:rPr lang="en-US" dirty="0"/>
              <a:t> environments, higher life forms utilize as back-up method “fight or flight” </a:t>
            </a:r>
            <a:endParaRPr lang="en-US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5147349" y="3388146"/>
            <a:ext cx="449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91601" y="3423058"/>
            <a:ext cx="449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0720" y="1183963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Plants = sunlight/photosynthesis</a:t>
            </a:r>
          </a:p>
          <a:p>
            <a:r>
              <a:rPr lang="en-US" sz="900" dirty="0"/>
              <a:t>Animals = food we ingest </a:t>
            </a:r>
          </a:p>
        </p:txBody>
      </p:sp>
    </p:spTree>
    <p:extLst>
      <p:ext uri="{BB962C8B-B14F-4D97-AF65-F5344CB8AC3E}">
        <p14:creationId xmlns:p14="http://schemas.microsoft.com/office/powerpoint/2010/main" val="39066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Cellular Respiration Experiment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48736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We will be using peas as our *test organism*:</a:t>
            </a:r>
          </a:p>
          <a:p>
            <a:pPr lvl="1" eaLnBrk="1" hangingPunct="1"/>
            <a:r>
              <a:rPr lang="en-US" altLang="en-US" u="sng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Germinating peas</a:t>
            </a:r>
            <a:r>
              <a:rPr lang="en-US" altLang="en-US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US" altLang="en-US" dirty="0">
                <a:latin typeface="Century Gothic" panose="020B0502020202020204" pitchFamily="34" charset="0"/>
              </a:rPr>
              <a:t>are alive and growing, cells need usable energy</a:t>
            </a:r>
          </a:p>
          <a:p>
            <a:pPr lvl="2" eaLnBrk="1" hangingPunct="1"/>
            <a:r>
              <a:rPr lang="en-US" altLang="en-US" sz="1800" i="1" dirty="0">
                <a:solidFill>
                  <a:srgbClr val="FFC000"/>
                </a:solidFill>
                <a:latin typeface="Century Gothic" panose="020B0502020202020204" pitchFamily="34" charset="0"/>
              </a:rPr>
              <a:t>Remember plants go through Photosynthesis AND cellular respiration</a:t>
            </a:r>
          </a:p>
          <a:p>
            <a:pPr lvl="1" eaLnBrk="1" hangingPunct="1"/>
            <a:r>
              <a:rPr lang="en-US" altLang="en-US" u="sng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Non-germinating peas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US" altLang="en-US" dirty="0">
                <a:latin typeface="Century Gothic" panose="020B0502020202020204" pitchFamily="34" charset="0"/>
              </a:rPr>
              <a:t>have been freeze dried</a:t>
            </a:r>
          </a:p>
          <a:p>
            <a:pPr lvl="2" eaLnBrk="1" hangingPunct="1"/>
            <a:r>
              <a:rPr lang="en-US" altLang="en-US" sz="1800" i="1" dirty="0">
                <a:solidFill>
                  <a:srgbClr val="FFC000"/>
                </a:solidFill>
                <a:latin typeface="Century Gothic" panose="020B0502020202020204" pitchFamily="34" charset="0"/>
              </a:rPr>
              <a:t>Remember plants need sunlight and water to process glucose </a:t>
            </a:r>
          </a:p>
          <a:p>
            <a:pPr lvl="1" eaLnBrk="1" hangingPunct="1"/>
            <a:r>
              <a:rPr lang="en-US" altLang="en-US" u="sng" dirty="0">
                <a:solidFill>
                  <a:schemeClr val="tx2"/>
                </a:solidFill>
                <a:latin typeface="Century Gothic" panose="020B0502020202020204" pitchFamily="34" charset="0"/>
              </a:rPr>
              <a:t>Glass beads</a:t>
            </a:r>
            <a:r>
              <a:rPr lang="en-US" alt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: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used as a “correction factor” for any change in volume due to changes in atmospheric pressure or temperature. This would affect all 3 tubes.  “aka. Your constant variable”</a:t>
            </a:r>
          </a:p>
          <a:p>
            <a:pPr lvl="1" eaLnBrk="1" hangingPunct="1"/>
            <a:endParaRPr lang="en-US" altLang="en-US" sz="20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u="sng" dirty="0">
                <a:latin typeface="Century Gothic" panose="020B0502020202020204" pitchFamily="34" charset="0"/>
              </a:rPr>
              <a:t>Objective:</a:t>
            </a:r>
            <a:r>
              <a:rPr lang="en-US" altLang="en-US" dirty="0">
                <a:latin typeface="Century Gothic" panose="020B0502020202020204" pitchFamily="34" charset="0"/>
              </a:rPr>
              <a:t> Measuring </a:t>
            </a:r>
            <a:r>
              <a:rPr lang="en-US" alt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Oxygen consumption </a:t>
            </a:r>
          </a:p>
          <a:p>
            <a:pPr lvl="1" eaLnBrk="1" hangingPunct="1"/>
            <a:endParaRPr lang="en-US" altLang="en-US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 129"/>
          <p:cNvSpPr/>
          <p:nvPr/>
        </p:nvSpPr>
        <p:spPr>
          <a:xfrm>
            <a:off x="228600" y="195308"/>
            <a:ext cx="8427128" cy="2243091"/>
          </a:xfrm>
          <a:custGeom>
            <a:avLst/>
            <a:gdLst>
              <a:gd name="connsiteX0" fmla="*/ 80568 w 10209989"/>
              <a:gd name="connsiteY0" fmla="*/ 53266 h 2201662"/>
              <a:gd name="connsiteX1" fmla="*/ 80568 w 10209989"/>
              <a:gd name="connsiteY1" fmla="*/ 53266 h 2201662"/>
              <a:gd name="connsiteX2" fmla="*/ 710882 w 10209989"/>
              <a:gd name="connsiteY2" fmla="*/ 53266 h 2201662"/>
              <a:gd name="connsiteX3" fmla="*/ 728638 w 10209989"/>
              <a:gd name="connsiteY3" fmla="*/ 71021 h 2201662"/>
              <a:gd name="connsiteX4" fmla="*/ 755271 w 10209989"/>
              <a:gd name="connsiteY4" fmla="*/ 88776 h 2201662"/>
              <a:gd name="connsiteX5" fmla="*/ 773026 w 10209989"/>
              <a:gd name="connsiteY5" fmla="*/ 106532 h 2201662"/>
              <a:gd name="connsiteX6" fmla="*/ 835170 w 10209989"/>
              <a:gd name="connsiteY6" fmla="*/ 133165 h 2201662"/>
              <a:gd name="connsiteX7" fmla="*/ 870680 w 10209989"/>
              <a:gd name="connsiteY7" fmla="*/ 142042 h 2201662"/>
              <a:gd name="connsiteX8" fmla="*/ 897313 w 10209989"/>
              <a:gd name="connsiteY8" fmla="*/ 150920 h 2201662"/>
              <a:gd name="connsiteX9" fmla="*/ 1332319 w 10209989"/>
              <a:gd name="connsiteY9" fmla="*/ 150920 h 2201662"/>
              <a:gd name="connsiteX10" fmla="*/ 1376708 w 10209989"/>
              <a:gd name="connsiteY10" fmla="*/ 159798 h 2201662"/>
              <a:gd name="connsiteX11" fmla="*/ 1429974 w 10209989"/>
              <a:gd name="connsiteY11" fmla="*/ 168675 h 2201662"/>
              <a:gd name="connsiteX12" fmla="*/ 1456607 w 10209989"/>
              <a:gd name="connsiteY12" fmla="*/ 177553 h 2201662"/>
              <a:gd name="connsiteX13" fmla="*/ 1527628 w 10209989"/>
              <a:gd name="connsiteY13" fmla="*/ 195308 h 2201662"/>
              <a:gd name="connsiteX14" fmla="*/ 1909368 w 10209989"/>
              <a:gd name="connsiteY14" fmla="*/ 186431 h 2201662"/>
              <a:gd name="connsiteX15" fmla="*/ 1944878 w 10209989"/>
              <a:gd name="connsiteY15" fmla="*/ 177553 h 2201662"/>
              <a:gd name="connsiteX16" fmla="*/ 2211209 w 10209989"/>
              <a:gd name="connsiteY16" fmla="*/ 168675 h 2201662"/>
              <a:gd name="connsiteX17" fmla="*/ 2353251 w 10209989"/>
              <a:gd name="connsiteY17" fmla="*/ 142042 h 2201662"/>
              <a:gd name="connsiteX18" fmla="*/ 2379884 w 10209989"/>
              <a:gd name="connsiteY18" fmla="*/ 133165 h 2201662"/>
              <a:gd name="connsiteX19" fmla="*/ 2415395 w 10209989"/>
              <a:gd name="connsiteY19" fmla="*/ 115409 h 2201662"/>
              <a:gd name="connsiteX20" fmla="*/ 3063465 w 10209989"/>
              <a:gd name="connsiteY20" fmla="*/ 106532 h 2201662"/>
              <a:gd name="connsiteX21" fmla="*/ 3347550 w 10209989"/>
              <a:gd name="connsiteY21" fmla="*/ 88776 h 2201662"/>
              <a:gd name="connsiteX22" fmla="*/ 3445205 w 10209989"/>
              <a:gd name="connsiteY22" fmla="*/ 62143 h 2201662"/>
              <a:gd name="connsiteX23" fmla="*/ 3480715 w 10209989"/>
              <a:gd name="connsiteY23" fmla="*/ 53266 h 2201662"/>
              <a:gd name="connsiteX24" fmla="*/ 3507348 w 10209989"/>
              <a:gd name="connsiteY24" fmla="*/ 44388 h 2201662"/>
              <a:gd name="connsiteX25" fmla="*/ 3684902 w 10209989"/>
              <a:gd name="connsiteY25" fmla="*/ 26633 h 2201662"/>
              <a:gd name="connsiteX26" fmla="*/ 3960110 w 10209989"/>
              <a:gd name="connsiteY26" fmla="*/ 35510 h 2201662"/>
              <a:gd name="connsiteX27" fmla="*/ 3995620 w 10209989"/>
              <a:gd name="connsiteY27" fmla="*/ 44388 h 2201662"/>
              <a:gd name="connsiteX28" fmla="*/ 4111030 w 10209989"/>
              <a:gd name="connsiteY28" fmla="*/ 62143 h 2201662"/>
              <a:gd name="connsiteX29" fmla="*/ 4714711 w 10209989"/>
              <a:gd name="connsiteY29" fmla="*/ 79899 h 2201662"/>
              <a:gd name="connsiteX30" fmla="*/ 4918898 w 10209989"/>
              <a:gd name="connsiteY30" fmla="*/ 79899 h 2201662"/>
              <a:gd name="connsiteX31" fmla="*/ 4989919 w 10209989"/>
              <a:gd name="connsiteY31" fmla="*/ 62143 h 2201662"/>
              <a:gd name="connsiteX32" fmla="*/ 5105329 w 10209989"/>
              <a:gd name="connsiteY32" fmla="*/ 44388 h 2201662"/>
              <a:gd name="connsiteX33" fmla="*/ 5131962 w 10209989"/>
              <a:gd name="connsiteY33" fmla="*/ 35510 h 2201662"/>
              <a:gd name="connsiteX34" fmla="*/ 5433803 w 10209989"/>
              <a:gd name="connsiteY34" fmla="*/ 35510 h 2201662"/>
              <a:gd name="connsiteX35" fmla="*/ 5842176 w 10209989"/>
              <a:gd name="connsiteY35" fmla="*/ 53266 h 2201662"/>
              <a:gd name="connsiteX36" fmla="*/ 5895442 w 10209989"/>
              <a:gd name="connsiteY36" fmla="*/ 62143 h 2201662"/>
              <a:gd name="connsiteX37" fmla="*/ 5975341 w 10209989"/>
              <a:gd name="connsiteY37" fmla="*/ 71021 h 2201662"/>
              <a:gd name="connsiteX38" fmla="*/ 6232793 w 10209989"/>
              <a:gd name="connsiteY38" fmla="*/ 79899 h 2201662"/>
              <a:gd name="connsiteX39" fmla="*/ 6721065 w 10209989"/>
              <a:gd name="connsiteY39" fmla="*/ 71021 h 2201662"/>
              <a:gd name="connsiteX40" fmla="*/ 6792086 w 10209989"/>
              <a:gd name="connsiteY40" fmla="*/ 62143 h 2201662"/>
              <a:gd name="connsiteX41" fmla="*/ 6907496 w 10209989"/>
              <a:gd name="connsiteY41" fmla="*/ 44388 h 2201662"/>
              <a:gd name="connsiteX42" fmla="*/ 6987395 w 10209989"/>
              <a:gd name="connsiteY42" fmla="*/ 17755 h 2201662"/>
              <a:gd name="connsiteX43" fmla="*/ 7014028 w 10209989"/>
              <a:gd name="connsiteY43" fmla="*/ 8877 h 2201662"/>
              <a:gd name="connsiteX44" fmla="*/ 7839651 w 10209989"/>
              <a:gd name="connsiteY44" fmla="*/ 26633 h 2201662"/>
              <a:gd name="connsiteX45" fmla="*/ 7892917 w 10209989"/>
              <a:gd name="connsiteY45" fmla="*/ 35510 h 2201662"/>
              <a:gd name="connsiteX46" fmla="*/ 8452211 w 10209989"/>
              <a:gd name="connsiteY46" fmla="*/ 44388 h 2201662"/>
              <a:gd name="connsiteX47" fmla="*/ 8594253 w 10209989"/>
              <a:gd name="connsiteY47" fmla="*/ 62143 h 2201662"/>
              <a:gd name="connsiteX48" fmla="*/ 8638642 w 10209989"/>
              <a:gd name="connsiteY48" fmla="*/ 71021 h 2201662"/>
              <a:gd name="connsiteX49" fmla="*/ 8709663 w 10209989"/>
              <a:gd name="connsiteY49" fmla="*/ 79899 h 2201662"/>
              <a:gd name="connsiteX50" fmla="*/ 9482020 w 10209989"/>
              <a:gd name="connsiteY50" fmla="*/ 71021 h 2201662"/>
              <a:gd name="connsiteX51" fmla="*/ 9703962 w 10209989"/>
              <a:gd name="connsiteY51" fmla="*/ 53266 h 2201662"/>
              <a:gd name="connsiteX52" fmla="*/ 9748350 w 10209989"/>
              <a:gd name="connsiteY52" fmla="*/ 17755 h 2201662"/>
              <a:gd name="connsiteX53" fmla="*/ 9783861 w 10209989"/>
              <a:gd name="connsiteY53" fmla="*/ 8877 h 2201662"/>
              <a:gd name="connsiteX54" fmla="*/ 9810494 w 10209989"/>
              <a:gd name="connsiteY54" fmla="*/ 0 h 2201662"/>
              <a:gd name="connsiteX55" fmla="*/ 9988047 w 10209989"/>
              <a:gd name="connsiteY55" fmla="*/ 8877 h 2201662"/>
              <a:gd name="connsiteX56" fmla="*/ 10050191 w 10209989"/>
              <a:gd name="connsiteY56" fmla="*/ 35510 h 2201662"/>
              <a:gd name="connsiteX57" fmla="*/ 10174478 w 10209989"/>
              <a:gd name="connsiteY57" fmla="*/ 44388 h 2201662"/>
              <a:gd name="connsiteX58" fmla="*/ 10192234 w 10209989"/>
              <a:gd name="connsiteY58" fmla="*/ 71021 h 2201662"/>
              <a:gd name="connsiteX59" fmla="*/ 10209989 w 10209989"/>
              <a:gd name="connsiteY59" fmla="*/ 133165 h 2201662"/>
              <a:gd name="connsiteX60" fmla="*/ 10201111 w 10209989"/>
              <a:gd name="connsiteY60" fmla="*/ 426128 h 2201662"/>
              <a:gd name="connsiteX61" fmla="*/ 10183356 w 10209989"/>
              <a:gd name="connsiteY61" fmla="*/ 603681 h 2201662"/>
              <a:gd name="connsiteX62" fmla="*/ 10165601 w 10209989"/>
              <a:gd name="connsiteY62" fmla="*/ 781235 h 2201662"/>
              <a:gd name="connsiteX63" fmla="*/ 10156723 w 10209989"/>
              <a:gd name="connsiteY63" fmla="*/ 967666 h 2201662"/>
              <a:gd name="connsiteX64" fmla="*/ 10165601 w 10209989"/>
              <a:gd name="connsiteY64" fmla="*/ 1882066 h 2201662"/>
              <a:gd name="connsiteX65" fmla="*/ 10156723 w 10209989"/>
              <a:gd name="connsiteY65" fmla="*/ 2024108 h 2201662"/>
              <a:gd name="connsiteX66" fmla="*/ 10147845 w 10209989"/>
              <a:gd name="connsiteY66" fmla="*/ 2050741 h 2201662"/>
              <a:gd name="connsiteX67" fmla="*/ 10130090 w 10209989"/>
              <a:gd name="connsiteY67" fmla="*/ 2068497 h 2201662"/>
              <a:gd name="connsiteX68" fmla="*/ 10094579 w 10209989"/>
              <a:gd name="connsiteY68" fmla="*/ 2112885 h 2201662"/>
              <a:gd name="connsiteX69" fmla="*/ 9988047 w 10209989"/>
              <a:gd name="connsiteY69" fmla="*/ 2148396 h 2201662"/>
              <a:gd name="connsiteX70" fmla="*/ 9952537 w 10209989"/>
              <a:gd name="connsiteY70" fmla="*/ 2157274 h 2201662"/>
              <a:gd name="connsiteX71" fmla="*/ 9925904 w 10209989"/>
              <a:gd name="connsiteY71" fmla="*/ 2166151 h 2201662"/>
              <a:gd name="connsiteX72" fmla="*/ 9837127 w 10209989"/>
              <a:gd name="connsiteY72" fmla="*/ 2183907 h 2201662"/>
              <a:gd name="connsiteX73" fmla="*/ 9703962 w 10209989"/>
              <a:gd name="connsiteY73" fmla="*/ 2201662 h 2201662"/>
              <a:gd name="connsiteX74" fmla="*/ 6880863 w 10209989"/>
              <a:gd name="connsiteY74" fmla="*/ 2192784 h 2201662"/>
              <a:gd name="connsiteX75" fmla="*/ 6312692 w 10209989"/>
              <a:gd name="connsiteY75" fmla="*/ 2166151 h 2201662"/>
              <a:gd name="connsiteX76" fmla="*/ 5691255 w 10209989"/>
              <a:gd name="connsiteY76" fmla="*/ 2157274 h 2201662"/>
              <a:gd name="connsiteX77" fmla="*/ 5558090 w 10209989"/>
              <a:gd name="connsiteY77" fmla="*/ 2148396 h 2201662"/>
              <a:gd name="connsiteX78" fmla="*/ 4936653 w 10209989"/>
              <a:gd name="connsiteY78" fmla="*/ 2130641 h 2201662"/>
              <a:gd name="connsiteX79" fmla="*/ 4581546 w 10209989"/>
              <a:gd name="connsiteY79" fmla="*/ 2104008 h 2201662"/>
              <a:gd name="connsiteX80" fmla="*/ 4519403 w 10209989"/>
              <a:gd name="connsiteY80" fmla="*/ 2095130 h 2201662"/>
              <a:gd name="connsiteX81" fmla="*/ 4137663 w 10209989"/>
              <a:gd name="connsiteY81" fmla="*/ 2077374 h 2201662"/>
              <a:gd name="connsiteX82" fmla="*/ 3667146 w 10209989"/>
              <a:gd name="connsiteY82" fmla="*/ 2059619 h 2201662"/>
              <a:gd name="connsiteX83" fmla="*/ 3578370 w 10209989"/>
              <a:gd name="connsiteY83" fmla="*/ 2050741 h 2201662"/>
              <a:gd name="connsiteX84" fmla="*/ 3498471 w 10209989"/>
              <a:gd name="connsiteY84" fmla="*/ 2041864 h 2201662"/>
              <a:gd name="connsiteX85" fmla="*/ 3356428 w 10209989"/>
              <a:gd name="connsiteY85" fmla="*/ 2032986 h 2201662"/>
              <a:gd name="connsiteX86" fmla="*/ 3241018 w 10209989"/>
              <a:gd name="connsiteY86" fmla="*/ 2024108 h 2201662"/>
              <a:gd name="connsiteX87" fmla="*/ 3081220 w 10209989"/>
              <a:gd name="connsiteY87" fmla="*/ 2015231 h 2201662"/>
              <a:gd name="connsiteX88" fmla="*/ 2965811 w 10209989"/>
              <a:gd name="connsiteY88" fmla="*/ 2006353 h 2201662"/>
              <a:gd name="connsiteX89" fmla="*/ 2237842 w 10209989"/>
              <a:gd name="connsiteY89" fmla="*/ 1997475 h 2201662"/>
              <a:gd name="connsiteX90" fmla="*/ 1980389 w 10209989"/>
              <a:gd name="connsiteY90" fmla="*/ 1988598 h 2201662"/>
              <a:gd name="connsiteX91" fmla="*/ 480063 w 10209989"/>
              <a:gd name="connsiteY91" fmla="*/ 1979720 h 2201662"/>
              <a:gd name="connsiteX92" fmla="*/ 364653 w 10209989"/>
              <a:gd name="connsiteY92" fmla="*/ 1953087 h 2201662"/>
              <a:gd name="connsiteX93" fmla="*/ 293632 w 10209989"/>
              <a:gd name="connsiteY93" fmla="*/ 1935332 h 2201662"/>
              <a:gd name="connsiteX94" fmla="*/ 258121 w 10209989"/>
              <a:gd name="connsiteY94" fmla="*/ 1926454 h 2201662"/>
              <a:gd name="connsiteX95" fmla="*/ 18424 w 10209989"/>
              <a:gd name="connsiteY95" fmla="*/ 1917576 h 2201662"/>
              <a:gd name="connsiteX96" fmla="*/ 9546 w 10209989"/>
              <a:gd name="connsiteY96" fmla="*/ 1890943 h 2201662"/>
              <a:gd name="connsiteX97" fmla="*/ 9546 w 10209989"/>
              <a:gd name="connsiteY97" fmla="*/ 1411549 h 2201662"/>
              <a:gd name="connsiteX98" fmla="*/ 45057 w 10209989"/>
              <a:gd name="connsiteY98" fmla="*/ 1340528 h 2201662"/>
              <a:gd name="connsiteX99" fmla="*/ 62812 w 10209989"/>
              <a:gd name="connsiteY99" fmla="*/ 1287262 h 2201662"/>
              <a:gd name="connsiteX100" fmla="*/ 53935 w 10209989"/>
              <a:gd name="connsiteY100" fmla="*/ 1091953 h 2201662"/>
              <a:gd name="connsiteX101" fmla="*/ 45057 w 10209989"/>
              <a:gd name="connsiteY101" fmla="*/ 1056442 h 2201662"/>
              <a:gd name="connsiteX102" fmla="*/ 53935 w 10209989"/>
              <a:gd name="connsiteY102" fmla="*/ 621437 h 2201662"/>
              <a:gd name="connsiteX103" fmla="*/ 45057 w 10209989"/>
              <a:gd name="connsiteY103" fmla="*/ 266330 h 2201662"/>
              <a:gd name="connsiteX104" fmla="*/ 53935 w 10209989"/>
              <a:gd name="connsiteY104" fmla="*/ 150920 h 2201662"/>
              <a:gd name="connsiteX105" fmla="*/ 71690 w 10209989"/>
              <a:gd name="connsiteY105" fmla="*/ 79899 h 2201662"/>
              <a:gd name="connsiteX106" fmla="*/ 80568 w 10209989"/>
              <a:gd name="connsiteY106" fmla="*/ 53266 h 220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0209989" h="2201662">
                <a:moveTo>
                  <a:pt x="80568" y="53266"/>
                </a:moveTo>
                <a:lnTo>
                  <a:pt x="80568" y="53266"/>
                </a:lnTo>
                <a:cubicBezTo>
                  <a:pt x="338678" y="40975"/>
                  <a:pt x="385925" y="34518"/>
                  <a:pt x="710882" y="53266"/>
                </a:cubicBezTo>
                <a:cubicBezTo>
                  <a:pt x="719238" y="53748"/>
                  <a:pt x="722102" y="65792"/>
                  <a:pt x="728638" y="71021"/>
                </a:cubicBezTo>
                <a:cubicBezTo>
                  <a:pt x="736970" y="77686"/>
                  <a:pt x="746940" y="82111"/>
                  <a:pt x="755271" y="88776"/>
                </a:cubicBezTo>
                <a:cubicBezTo>
                  <a:pt x="761807" y="94005"/>
                  <a:pt x="766062" y="101889"/>
                  <a:pt x="773026" y="106532"/>
                </a:cubicBezTo>
                <a:cubicBezTo>
                  <a:pt x="790778" y="118367"/>
                  <a:pt x="814458" y="127247"/>
                  <a:pt x="835170" y="133165"/>
                </a:cubicBezTo>
                <a:cubicBezTo>
                  <a:pt x="846901" y="136517"/>
                  <a:pt x="858949" y="138690"/>
                  <a:pt x="870680" y="142042"/>
                </a:cubicBezTo>
                <a:cubicBezTo>
                  <a:pt x="879678" y="144613"/>
                  <a:pt x="888435" y="147961"/>
                  <a:pt x="897313" y="150920"/>
                </a:cubicBezTo>
                <a:cubicBezTo>
                  <a:pt x="1110543" y="144256"/>
                  <a:pt x="1151302" y="134463"/>
                  <a:pt x="1332319" y="150920"/>
                </a:cubicBezTo>
                <a:cubicBezTo>
                  <a:pt x="1347346" y="152286"/>
                  <a:pt x="1361862" y="157099"/>
                  <a:pt x="1376708" y="159798"/>
                </a:cubicBezTo>
                <a:cubicBezTo>
                  <a:pt x="1394418" y="163018"/>
                  <a:pt x="1412219" y="165716"/>
                  <a:pt x="1429974" y="168675"/>
                </a:cubicBezTo>
                <a:cubicBezTo>
                  <a:pt x="1438852" y="171634"/>
                  <a:pt x="1447529" y="175283"/>
                  <a:pt x="1456607" y="177553"/>
                </a:cubicBezTo>
                <a:lnTo>
                  <a:pt x="1527628" y="195308"/>
                </a:lnTo>
                <a:lnTo>
                  <a:pt x="1909368" y="186431"/>
                </a:lnTo>
                <a:cubicBezTo>
                  <a:pt x="1921558" y="185912"/>
                  <a:pt x="1932698" y="178269"/>
                  <a:pt x="1944878" y="177553"/>
                </a:cubicBezTo>
                <a:cubicBezTo>
                  <a:pt x="2033551" y="172337"/>
                  <a:pt x="2122432" y="171634"/>
                  <a:pt x="2211209" y="168675"/>
                </a:cubicBezTo>
                <a:cubicBezTo>
                  <a:pt x="2318615" y="157935"/>
                  <a:pt x="2271767" y="169203"/>
                  <a:pt x="2353251" y="142042"/>
                </a:cubicBezTo>
                <a:cubicBezTo>
                  <a:pt x="2362129" y="139083"/>
                  <a:pt x="2371514" y="137350"/>
                  <a:pt x="2379884" y="133165"/>
                </a:cubicBezTo>
                <a:cubicBezTo>
                  <a:pt x="2391721" y="127246"/>
                  <a:pt x="2402171" y="115924"/>
                  <a:pt x="2415395" y="115409"/>
                </a:cubicBezTo>
                <a:cubicBezTo>
                  <a:pt x="2631275" y="106998"/>
                  <a:pt x="2847442" y="109491"/>
                  <a:pt x="3063465" y="106532"/>
                </a:cubicBezTo>
                <a:cubicBezTo>
                  <a:pt x="3206731" y="77878"/>
                  <a:pt x="2984271" y="119914"/>
                  <a:pt x="3347550" y="88776"/>
                </a:cubicBezTo>
                <a:cubicBezTo>
                  <a:pt x="3392775" y="84900"/>
                  <a:pt x="3408796" y="72546"/>
                  <a:pt x="3445205" y="62143"/>
                </a:cubicBezTo>
                <a:cubicBezTo>
                  <a:pt x="3456936" y="58791"/>
                  <a:pt x="3468984" y="56618"/>
                  <a:pt x="3480715" y="53266"/>
                </a:cubicBezTo>
                <a:cubicBezTo>
                  <a:pt x="3489713" y="50695"/>
                  <a:pt x="3498069" y="45598"/>
                  <a:pt x="3507348" y="44388"/>
                </a:cubicBezTo>
                <a:cubicBezTo>
                  <a:pt x="3566328" y="36695"/>
                  <a:pt x="3684902" y="26633"/>
                  <a:pt x="3684902" y="26633"/>
                </a:cubicBezTo>
                <a:cubicBezTo>
                  <a:pt x="3795627" y="-1050"/>
                  <a:pt x="3724732" y="12732"/>
                  <a:pt x="3960110" y="35510"/>
                </a:cubicBezTo>
                <a:cubicBezTo>
                  <a:pt x="3972254" y="36685"/>
                  <a:pt x="3983710" y="41741"/>
                  <a:pt x="3995620" y="44388"/>
                </a:cubicBezTo>
                <a:cubicBezTo>
                  <a:pt x="4031504" y="52363"/>
                  <a:pt x="4075473" y="60221"/>
                  <a:pt x="4111030" y="62143"/>
                </a:cubicBezTo>
                <a:cubicBezTo>
                  <a:pt x="4227062" y="68415"/>
                  <a:pt x="4627901" y="77673"/>
                  <a:pt x="4714711" y="79899"/>
                </a:cubicBezTo>
                <a:cubicBezTo>
                  <a:pt x="4808858" y="91666"/>
                  <a:pt x="4801119" y="95261"/>
                  <a:pt x="4918898" y="79899"/>
                </a:cubicBezTo>
                <a:cubicBezTo>
                  <a:pt x="4943095" y="76743"/>
                  <a:pt x="4965990" y="66928"/>
                  <a:pt x="4989919" y="62143"/>
                </a:cubicBezTo>
                <a:cubicBezTo>
                  <a:pt x="5057703" y="48587"/>
                  <a:pt x="5019335" y="55138"/>
                  <a:pt x="5105329" y="44388"/>
                </a:cubicBezTo>
                <a:cubicBezTo>
                  <a:pt x="5114207" y="41429"/>
                  <a:pt x="5122755" y="37184"/>
                  <a:pt x="5131962" y="35510"/>
                </a:cubicBezTo>
                <a:cubicBezTo>
                  <a:pt x="5241354" y="15621"/>
                  <a:pt x="5301880" y="30436"/>
                  <a:pt x="5433803" y="35510"/>
                </a:cubicBezTo>
                <a:cubicBezTo>
                  <a:pt x="5593162" y="75352"/>
                  <a:pt x="5424116" y="35847"/>
                  <a:pt x="5842176" y="53266"/>
                </a:cubicBezTo>
                <a:cubicBezTo>
                  <a:pt x="5860161" y="54015"/>
                  <a:pt x="5877600" y="59764"/>
                  <a:pt x="5895442" y="62143"/>
                </a:cubicBezTo>
                <a:cubicBezTo>
                  <a:pt x="5922004" y="65685"/>
                  <a:pt x="5948581" y="69613"/>
                  <a:pt x="5975341" y="71021"/>
                </a:cubicBezTo>
                <a:cubicBezTo>
                  <a:pt x="6061091" y="75534"/>
                  <a:pt x="6146976" y="76940"/>
                  <a:pt x="6232793" y="79899"/>
                </a:cubicBezTo>
                <a:lnTo>
                  <a:pt x="6721065" y="71021"/>
                </a:lnTo>
                <a:cubicBezTo>
                  <a:pt x="6744911" y="70264"/>
                  <a:pt x="6768437" y="65296"/>
                  <a:pt x="6792086" y="62143"/>
                </a:cubicBezTo>
                <a:cubicBezTo>
                  <a:pt x="6804167" y="60532"/>
                  <a:pt x="6891985" y="48266"/>
                  <a:pt x="6907496" y="44388"/>
                </a:cubicBezTo>
                <a:cubicBezTo>
                  <a:pt x="6907510" y="44385"/>
                  <a:pt x="6974072" y="22196"/>
                  <a:pt x="6987395" y="17755"/>
                </a:cubicBezTo>
                <a:lnTo>
                  <a:pt x="7014028" y="8877"/>
                </a:lnTo>
                <a:lnTo>
                  <a:pt x="7839651" y="26633"/>
                </a:lnTo>
                <a:cubicBezTo>
                  <a:pt x="7857630" y="27510"/>
                  <a:pt x="7874924" y="34988"/>
                  <a:pt x="7892917" y="35510"/>
                </a:cubicBezTo>
                <a:cubicBezTo>
                  <a:pt x="8079294" y="40912"/>
                  <a:pt x="8265780" y="41429"/>
                  <a:pt x="8452211" y="44388"/>
                </a:cubicBezTo>
                <a:cubicBezTo>
                  <a:pt x="8599377" y="68917"/>
                  <a:pt x="8380894" y="33696"/>
                  <a:pt x="8594253" y="62143"/>
                </a:cubicBezTo>
                <a:cubicBezTo>
                  <a:pt x="8609210" y="64137"/>
                  <a:pt x="8623728" y="68726"/>
                  <a:pt x="8638642" y="71021"/>
                </a:cubicBezTo>
                <a:cubicBezTo>
                  <a:pt x="8662222" y="74649"/>
                  <a:pt x="8685989" y="76940"/>
                  <a:pt x="8709663" y="79899"/>
                </a:cubicBezTo>
                <a:lnTo>
                  <a:pt x="9482020" y="71021"/>
                </a:lnTo>
                <a:cubicBezTo>
                  <a:pt x="9655666" y="67805"/>
                  <a:pt x="9612992" y="76007"/>
                  <a:pt x="9703962" y="53266"/>
                </a:cubicBezTo>
                <a:cubicBezTo>
                  <a:pt x="9718281" y="38946"/>
                  <a:pt x="9728750" y="26155"/>
                  <a:pt x="9748350" y="17755"/>
                </a:cubicBezTo>
                <a:cubicBezTo>
                  <a:pt x="9759565" y="12949"/>
                  <a:pt x="9772129" y="12229"/>
                  <a:pt x="9783861" y="8877"/>
                </a:cubicBezTo>
                <a:cubicBezTo>
                  <a:pt x="9792859" y="6306"/>
                  <a:pt x="9801616" y="2959"/>
                  <a:pt x="9810494" y="0"/>
                </a:cubicBezTo>
                <a:cubicBezTo>
                  <a:pt x="9869678" y="2959"/>
                  <a:pt x="9929012" y="3744"/>
                  <a:pt x="9988047" y="8877"/>
                </a:cubicBezTo>
                <a:cubicBezTo>
                  <a:pt x="10035852" y="13034"/>
                  <a:pt x="9994124" y="26165"/>
                  <a:pt x="10050191" y="35510"/>
                </a:cubicBezTo>
                <a:cubicBezTo>
                  <a:pt x="10091160" y="42338"/>
                  <a:pt x="10133049" y="41429"/>
                  <a:pt x="10174478" y="44388"/>
                </a:cubicBezTo>
                <a:cubicBezTo>
                  <a:pt x="10180397" y="53266"/>
                  <a:pt x="10187462" y="61478"/>
                  <a:pt x="10192234" y="71021"/>
                </a:cubicBezTo>
                <a:cubicBezTo>
                  <a:pt x="10198600" y="83753"/>
                  <a:pt x="10207146" y="121794"/>
                  <a:pt x="10209989" y="133165"/>
                </a:cubicBezTo>
                <a:cubicBezTo>
                  <a:pt x="10207030" y="230819"/>
                  <a:pt x="10205355" y="328521"/>
                  <a:pt x="10201111" y="426128"/>
                </a:cubicBezTo>
                <a:cubicBezTo>
                  <a:pt x="10193498" y="601228"/>
                  <a:pt x="10196135" y="482286"/>
                  <a:pt x="10183356" y="603681"/>
                </a:cubicBezTo>
                <a:cubicBezTo>
                  <a:pt x="10154385" y="878893"/>
                  <a:pt x="10191024" y="577835"/>
                  <a:pt x="10165601" y="781235"/>
                </a:cubicBezTo>
                <a:cubicBezTo>
                  <a:pt x="10162642" y="843379"/>
                  <a:pt x="10156723" y="905452"/>
                  <a:pt x="10156723" y="967666"/>
                </a:cubicBezTo>
                <a:cubicBezTo>
                  <a:pt x="10156723" y="1272480"/>
                  <a:pt x="10165601" y="1577252"/>
                  <a:pt x="10165601" y="1882066"/>
                </a:cubicBezTo>
                <a:cubicBezTo>
                  <a:pt x="10165601" y="1929506"/>
                  <a:pt x="10161689" y="1976929"/>
                  <a:pt x="10156723" y="2024108"/>
                </a:cubicBezTo>
                <a:cubicBezTo>
                  <a:pt x="10155743" y="2033414"/>
                  <a:pt x="10152660" y="2042717"/>
                  <a:pt x="10147845" y="2050741"/>
                </a:cubicBezTo>
                <a:cubicBezTo>
                  <a:pt x="10143539" y="2057918"/>
                  <a:pt x="10135319" y="2061961"/>
                  <a:pt x="10130090" y="2068497"/>
                </a:cubicBezTo>
                <a:cubicBezTo>
                  <a:pt x="10121725" y="2078954"/>
                  <a:pt x="10108872" y="2105739"/>
                  <a:pt x="10094579" y="2112885"/>
                </a:cubicBezTo>
                <a:cubicBezTo>
                  <a:pt x="10094574" y="2112888"/>
                  <a:pt x="9988053" y="2148395"/>
                  <a:pt x="9988047" y="2148396"/>
                </a:cubicBezTo>
                <a:cubicBezTo>
                  <a:pt x="9976210" y="2151355"/>
                  <a:pt x="9964269" y="2153922"/>
                  <a:pt x="9952537" y="2157274"/>
                </a:cubicBezTo>
                <a:cubicBezTo>
                  <a:pt x="9943539" y="2159845"/>
                  <a:pt x="9935022" y="2164047"/>
                  <a:pt x="9925904" y="2166151"/>
                </a:cubicBezTo>
                <a:cubicBezTo>
                  <a:pt x="9896498" y="2172937"/>
                  <a:pt x="9867072" y="2180164"/>
                  <a:pt x="9837127" y="2183907"/>
                </a:cubicBezTo>
                <a:cubicBezTo>
                  <a:pt x="9745343" y="2195379"/>
                  <a:pt x="9789724" y="2189410"/>
                  <a:pt x="9703962" y="2201662"/>
                </a:cubicBezTo>
                <a:lnTo>
                  <a:pt x="6880863" y="2192784"/>
                </a:lnTo>
                <a:cubicBezTo>
                  <a:pt x="5430345" y="2184726"/>
                  <a:pt x="7164104" y="2193914"/>
                  <a:pt x="6312692" y="2166151"/>
                </a:cubicBezTo>
                <a:cubicBezTo>
                  <a:pt x="6105635" y="2159399"/>
                  <a:pt x="5898401" y="2160233"/>
                  <a:pt x="5691255" y="2157274"/>
                </a:cubicBezTo>
                <a:cubicBezTo>
                  <a:pt x="5646867" y="2154315"/>
                  <a:pt x="5602550" y="2149956"/>
                  <a:pt x="5558090" y="2148396"/>
                </a:cubicBezTo>
                <a:cubicBezTo>
                  <a:pt x="5348517" y="2141042"/>
                  <a:pt x="5145296" y="2141622"/>
                  <a:pt x="4936653" y="2130641"/>
                </a:cubicBezTo>
                <a:cubicBezTo>
                  <a:pt x="4894344" y="2128414"/>
                  <a:pt x="4670730" y="2113917"/>
                  <a:pt x="4581546" y="2104008"/>
                </a:cubicBezTo>
                <a:cubicBezTo>
                  <a:pt x="4560749" y="2101697"/>
                  <a:pt x="4540249" y="2096943"/>
                  <a:pt x="4519403" y="2095130"/>
                </a:cubicBezTo>
                <a:cubicBezTo>
                  <a:pt x="4393744" y="2084203"/>
                  <a:pt x="4262665" y="2083056"/>
                  <a:pt x="4137663" y="2077374"/>
                </a:cubicBezTo>
                <a:cubicBezTo>
                  <a:pt x="3685781" y="2056834"/>
                  <a:pt x="4448604" y="2081327"/>
                  <a:pt x="3667146" y="2059619"/>
                </a:cubicBezTo>
                <a:lnTo>
                  <a:pt x="3578370" y="2050741"/>
                </a:lnTo>
                <a:cubicBezTo>
                  <a:pt x="3551720" y="2047936"/>
                  <a:pt x="3525183" y="2044001"/>
                  <a:pt x="3498471" y="2041864"/>
                </a:cubicBezTo>
                <a:cubicBezTo>
                  <a:pt x="3451182" y="2038081"/>
                  <a:pt x="3403756" y="2036250"/>
                  <a:pt x="3356428" y="2032986"/>
                </a:cubicBezTo>
                <a:lnTo>
                  <a:pt x="3241018" y="2024108"/>
                </a:lnTo>
                <a:lnTo>
                  <a:pt x="3081220" y="2015231"/>
                </a:lnTo>
                <a:cubicBezTo>
                  <a:pt x="3042717" y="2012747"/>
                  <a:pt x="3004386" y="2007165"/>
                  <a:pt x="2965811" y="2006353"/>
                </a:cubicBezTo>
                <a:lnTo>
                  <a:pt x="2237842" y="1997475"/>
                </a:lnTo>
                <a:cubicBezTo>
                  <a:pt x="2152024" y="1994516"/>
                  <a:pt x="2066253" y="1989465"/>
                  <a:pt x="1980389" y="1988598"/>
                </a:cubicBezTo>
                <a:lnTo>
                  <a:pt x="480063" y="1979720"/>
                </a:lnTo>
                <a:cubicBezTo>
                  <a:pt x="410025" y="1978546"/>
                  <a:pt x="411259" y="1965798"/>
                  <a:pt x="364653" y="1953087"/>
                </a:cubicBezTo>
                <a:cubicBezTo>
                  <a:pt x="341111" y="1946666"/>
                  <a:pt x="317306" y="1941250"/>
                  <a:pt x="293632" y="1935332"/>
                </a:cubicBezTo>
                <a:lnTo>
                  <a:pt x="258121" y="1926454"/>
                </a:lnTo>
                <a:cubicBezTo>
                  <a:pt x="210717" y="1928949"/>
                  <a:pt x="80945" y="1952310"/>
                  <a:pt x="18424" y="1917576"/>
                </a:cubicBezTo>
                <a:cubicBezTo>
                  <a:pt x="10244" y="1913031"/>
                  <a:pt x="12505" y="1899821"/>
                  <a:pt x="9546" y="1890943"/>
                </a:cubicBezTo>
                <a:cubicBezTo>
                  <a:pt x="4673" y="1759352"/>
                  <a:pt x="-9253" y="1543140"/>
                  <a:pt x="9546" y="1411549"/>
                </a:cubicBezTo>
                <a:cubicBezTo>
                  <a:pt x="13289" y="1385347"/>
                  <a:pt x="36687" y="1365638"/>
                  <a:pt x="45057" y="1340528"/>
                </a:cubicBezTo>
                <a:lnTo>
                  <a:pt x="62812" y="1287262"/>
                </a:lnTo>
                <a:cubicBezTo>
                  <a:pt x="59853" y="1222159"/>
                  <a:pt x="58933" y="1156931"/>
                  <a:pt x="53935" y="1091953"/>
                </a:cubicBezTo>
                <a:cubicBezTo>
                  <a:pt x="52999" y="1079788"/>
                  <a:pt x="45057" y="1068643"/>
                  <a:pt x="45057" y="1056442"/>
                </a:cubicBezTo>
                <a:cubicBezTo>
                  <a:pt x="45057" y="911410"/>
                  <a:pt x="50976" y="766439"/>
                  <a:pt x="53935" y="621437"/>
                </a:cubicBezTo>
                <a:cubicBezTo>
                  <a:pt x="50976" y="503068"/>
                  <a:pt x="45057" y="384736"/>
                  <a:pt x="45057" y="266330"/>
                </a:cubicBezTo>
                <a:cubicBezTo>
                  <a:pt x="45057" y="227746"/>
                  <a:pt x="49674" y="189268"/>
                  <a:pt x="53935" y="150920"/>
                </a:cubicBezTo>
                <a:cubicBezTo>
                  <a:pt x="56363" y="129070"/>
                  <a:pt x="63178" y="101178"/>
                  <a:pt x="71690" y="79899"/>
                </a:cubicBezTo>
                <a:cubicBezTo>
                  <a:pt x="74148" y="73755"/>
                  <a:pt x="79088" y="57705"/>
                  <a:pt x="80568" y="5326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95600" y="609600"/>
            <a:ext cx="4724400" cy="1371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773662" y="763480"/>
            <a:ext cx="722611" cy="1047565"/>
          </a:xfrm>
          <a:custGeom>
            <a:avLst/>
            <a:gdLst>
              <a:gd name="connsiteX0" fmla="*/ 372862 w 722611"/>
              <a:gd name="connsiteY0" fmla="*/ 79899 h 1047565"/>
              <a:gd name="connsiteX1" fmla="*/ 372862 w 722611"/>
              <a:gd name="connsiteY1" fmla="*/ 79899 h 1047565"/>
              <a:gd name="connsiteX2" fmla="*/ 106532 w 722611"/>
              <a:gd name="connsiteY2" fmla="*/ 150920 h 1047565"/>
              <a:gd name="connsiteX3" fmla="*/ 97655 w 722611"/>
              <a:gd name="connsiteY3" fmla="*/ 177553 h 1047565"/>
              <a:gd name="connsiteX4" fmla="*/ 106532 w 722611"/>
              <a:gd name="connsiteY4" fmla="*/ 301840 h 1047565"/>
              <a:gd name="connsiteX5" fmla="*/ 124288 w 722611"/>
              <a:gd name="connsiteY5" fmla="*/ 319596 h 1047565"/>
              <a:gd name="connsiteX6" fmla="*/ 142043 w 722611"/>
              <a:gd name="connsiteY6" fmla="*/ 372862 h 1047565"/>
              <a:gd name="connsiteX7" fmla="*/ 133165 w 722611"/>
              <a:gd name="connsiteY7" fmla="*/ 417250 h 1047565"/>
              <a:gd name="connsiteX8" fmla="*/ 88777 w 722611"/>
              <a:gd name="connsiteY8" fmla="*/ 461638 h 1047565"/>
              <a:gd name="connsiteX9" fmla="*/ 44388 w 722611"/>
              <a:gd name="connsiteY9" fmla="*/ 497149 h 1047565"/>
              <a:gd name="connsiteX10" fmla="*/ 0 w 722611"/>
              <a:gd name="connsiteY10" fmla="*/ 577048 h 1047565"/>
              <a:gd name="connsiteX11" fmla="*/ 8878 w 722611"/>
              <a:gd name="connsiteY11" fmla="*/ 701336 h 1047565"/>
              <a:gd name="connsiteX12" fmla="*/ 17755 w 722611"/>
              <a:gd name="connsiteY12" fmla="*/ 727969 h 1047565"/>
              <a:gd name="connsiteX13" fmla="*/ 35511 w 722611"/>
              <a:gd name="connsiteY13" fmla="*/ 745724 h 1047565"/>
              <a:gd name="connsiteX14" fmla="*/ 53266 w 722611"/>
              <a:gd name="connsiteY14" fmla="*/ 772357 h 1047565"/>
              <a:gd name="connsiteX15" fmla="*/ 79899 w 722611"/>
              <a:gd name="connsiteY15" fmla="*/ 790112 h 1047565"/>
              <a:gd name="connsiteX16" fmla="*/ 88777 w 722611"/>
              <a:gd name="connsiteY16" fmla="*/ 816745 h 1047565"/>
              <a:gd name="connsiteX17" fmla="*/ 150921 w 722611"/>
              <a:gd name="connsiteY17" fmla="*/ 870011 h 1047565"/>
              <a:gd name="connsiteX18" fmla="*/ 177554 w 722611"/>
              <a:gd name="connsiteY18" fmla="*/ 878889 h 1047565"/>
              <a:gd name="connsiteX19" fmla="*/ 204187 w 722611"/>
              <a:gd name="connsiteY19" fmla="*/ 896644 h 1047565"/>
              <a:gd name="connsiteX20" fmla="*/ 257453 w 722611"/>
              <a:gd name="connsiteY20" fmla="*/ 914400 h 1047565"/>
              <a:gd name="connsiteX21" fmla="*/ 284086 w 722611"/>
              <a:gd name="connsiteY21" fmla="*/ 923277 h 1047565"/>
              <a:gd name="connsiteX22" fmla="*/ 301841 w 722611"/>
              <a:gd name="connsiteY22" fmla="*/ 941033 h 1047565"/>
              <a:gd name="connsiteX23" fmla="*/ 328474 w 722611"/>
              <a:gd name="connsiteY23" fmla="*/ 958788 h 1047565"/>
              <a:gd name="connsiteX24" fmla="*/ 346229 w 722611"/>
              <a:gd name="connsiteY24" fmla="*/ 985421 h 1047565"/>
              <a:gd name="connsiteX25" fmla="*/ 399495 w 722611"/>
              <a:gd name="connsiteY25" fmla="*/ 1012054 h 1047565"/>
              <a:gd name="connsiteX26" fmla="*/ 417251 w 722611"/>
              <a:gd name="connsiteY26" fmla="*/ 1029809 h 1047565"/>
              <a:gd name="connsiteX27" fmla="*/ 470517 w 722611"/>
              <a:gd name="connsiteY27" fmla="*/ 1047565 h 1047565"/>
              <a:gd name="connsiteX28" fmla="*/ 585926 w 722611"/>
              <a:gd name="connsiteY28" fmla="*/ 1038687 h 1047565"/>
              <a:gd name="connsiteX29" fmla="*/ 612559 w 722611"/>
              <a:gd name="connsiteY29" fmla="*/ 1020932 h 1047565"/>
              <a:gd name="connsiteX30" fmla="*/ 639192 w 722611"/>
              <a:gd name="connsiteY30" fmla="*/ 1012054 h 1047565"/>
              <a:gd name="connsiteX31" fmla="*/ 648070 w 722611"/>
              <a:gd name="connsiteY31" fmla="*/ 985421 h 1047565"/>
              <a:gd name="connsiteX32" fmla="*/ 665825 w 722611"/>
              <a:gd name="connsiteY32" fmla="*/ 807868 h 1047565"/>
              <a:gd name="connsiteX33" fmla="*/ 683581 w 722611"/>
              <a:gd name="connsiteY33" fmla="*/ 701336 h 1047565"/>
              <a:gd name="connsiteX34" fmla="*/ 701336 w 722611"/>
              <a:gd name="connsiteY34" fmla="*/ 683580 h 1047565"/>
              <a:gd name="connsiteX35" fmla="*/ 719091 w 722611"/>
              <a:gd name="connsiteY35" fmla="*/ 630314 h 1047565"/>
              <a:gd name="connsiteX36" fmla="*/ 710214 w 722611"/>
              <a:gd name="connsiteY36" fmla="*/ 603681 h 1047565"/>
              <a:gd name="connsiteX37" fmla="*/ 639192 w 722611"/>
              <a:gd name="connsiteY37" fmla="*/ 550415 h 1047565"/>
              <a:gd name="connsiteX38" fmla="*/ 612559 w 722611"/>
              <a:gd name="connsiteY38" fmla="*/ 532660 h 1047565"/>
              <a:gd name="connsiteX39" fmla="*/ 594804 w 722611"/>
              <a:gd name="connsiteY39" fmla="*/ 479394 h 1047565"/>
              <a:gd name="connsiteX40" fmla="*/ 585926 w 722611"/>
              <a:gd name="connsiteY40" fmla="*/ 452761 h 1047565"/>
              <a:gd name="connsiteX41" fmla="*/ 594804 w 722611"/>
              <a:gd name="connsiteY41" fmla="*/ 390617 h 1047565"/>
              <a:gd name="connsiteX42" fmla="*/ 630315 w 722611"/>
              <a:gd name="connsiteY42" fmla="*/ 337351 h 1047565"/>
              <a:gd name="connsiteX43" fmla="*/ 674703 w 722611"/>
              <a:gd name="connsiteY43" fmla="*/ 275207 h 1047565"/>
              <a:gd name="connsiteX44" fmla="*/ 683581 w 722611"/>
              <a:gd name="connsiteY44" fmla="*/ 248574 h 1047565"/>
              <a:gd name="connsiteX45" fmla="*/ 701336 w 722611"/>
              <a:gd name="connsiteY45" fmla="*/ 221941 h 1047565"/>
              <a:gd name="connsiteX46" fmla="*/ 710214 w 722611"/>
              <a:gd name="connsiteY46" fmla="*/ 186431 h 1047565"/>
              <a:gd name="connsiteX47" fmla="*/ 719091 w 722611"/>
              <a:gd name="connsiteY47" fmla="*/ 79899 h 1047565"/>
              <a:gd name="connsiteX48" fmla="*/ 665825 w 722611"/>
              <a:gd name="connsiteY48" fmla="*/ 44388 h 1047565"/>
              <a:gd name="connsiteX49" fmla="*/ 612559 w 722611"/>
              <a:gd name="connsiteY49" fmla="*/ 17755 h 1047565"/>
              <a:gd name="connsiteX50" fmla="*/ 550416 w 722611"/>
              <a:gd name="connsiteY50" fmla="*/ 0 h 1047565"/>
              <a:gd name="connsiteX51" fmla="*/ 532660 w 722611"/>
              <a:gd name="connsiteY51" fmla="*/ 17755 h 1047565"/>
              <a:gd name="connsiteX52" fmla="*/ 523783 w 722611"/>
              <a:gd name="connsiteY52" fmla="*/ 44388 h 1047565"/>
              <a:gd name="connsiteX53" fmla="*/ 470517 w 722611"/>
              <a:gd name="connsiteY53" fmla="*/ 62143 h 1047565"/>
              <a:gd name="connsiteX54" fmla="*/ 443884 w 722611"/>
              <a:gd name="connsiteY54" fmla="*/ 71021 h 1047565"/>
              <a:gd name="connsiteX55" fmla="*/ 372862 w 722611"/>
              <a:gd name="connsiteY55" fmla="*/ 79899 h 104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22611" h="1047565">
                <a:moveTo>
                  <a:pt x="372862" y="79899"/>
                </a:moveTo>
                <a:lnTo>
                  <a:pt x="372862" y="79899"/>
                </a:lnTo>
                <a:cubicBezTo>
                  <a:pt x="284085" y="103573"/>
                  <a:pt x="193121" y="120195"/>
                  <a:pt x="106532" y="150920"/>
                </a:cubicBezTo>
                <a:cubicBezTo>
                  <a:pt x="97713" y="154049"/>
                  <a:pt x="97655" y="168195"/>
                  <a:pt x="97655" y="177553"/>
                </a:cubicBezTo>
                <a:cubicBezTo>
                  <a:pt x="97655" y="219088"/>
                  <a:pt x="98878" y="261017"/>
                  <a:pt x="106532" y="301840"/>
                </a:cubicBezTo>
                <a:cubicBezTo>
                  <a:pt x="108075" y="310067"/>
                  <a:pt x="118369" y="313677"/>
                  <a:pt x="124288" y="319596"/>
                </a:cubicBezTo>
                <a:cubicBezTo>
                  <a:pt x="130206" y="337351"/>
                  <a:pt x="145714" y="354510"/>
                  <a:pt x="142043" y="372862"/>
                </a:cubicBezTo>
                <a:cubicBezTo>
                  <a:pt x="139084" y="387658"/>
                  <a:pt x="138463" y="403122"/>
                  <a:pt x="133165" y="417250"/>
                </a:cubicBezTo>
                <a:cubicBezTo>
                  <a:pt x="121750" y="447689"/>
                  <a:pt x="112029" y="443037"/>
                  <a:pt x="88777" y="461638"/>
                </a:cubicBezTo>
                <a:cubicBezTo>
                  <a:pt x="25527" y="512238"/>
                  <a:pt x="126360" y="442502"/>
                  <a:pt x="44388" y="497149"/>
                </a:cubicBezTo>
                <a:cubicBezTo>
                  <a:pt x="3687" y="558201"/>
                  <a:pt x="15626" y="530171"/>
                  <a:pt x="0" y="577048"/>
                </a:cubicBezTo>
                <a:cubicBezTo>
                  <a:pt x="2959" y="618477"/>
                  <a:pt x="4025" y="660086"/>
                  <a:pt x="8878" y="701336"/>
                </a:cubicBezTo>
                <a:cubicBezTo>
                  <a:pt x="9971" y="710630"/>
                  <a:pt x="12940" y="719945"/>
                  <a:pt x="17755" y="727969"/>
                </a:cubicBezTo>
                <a:cubicBezTo>
                  <a:pt x="22061" y="735146"/>
                  <a:pt x="30282" y="739188"/>
                  <a:pt x="35511" y="745724"/>
                </a:cubicBezTo>
                <a:cubicBezTo>
                  <a:pt x="42176" y="754055"/>
                  <a:pt x="45721" y="764812"/>
                  <a:pt x="53266" y="772357"/>
                </a:cubicBezTo>
                <a:cubicBezTo>
                  <a:pt x="60811" y="779902"/>
                  <a:pt x="71021" y="784194"/>
                  <a:pt x="79899" y="790112"/>
                </a:cubicBezTo>
                <a:cubicBezTo>
                  <a:pt x="82858" y="798990"/>
                  <a:pt x="83338" y="809130"/>
                  <a:pt x="88777" y="816745"/>
                </a:cubicBezTo>
                <a:cubicBezTo>
                  <a:pt x="100913" y="833735"/>
                  <a:pt x="130067" y="859584"/>
                  <a:pt x="150921" y="870011"/>
                </a:cubicBezTo>
                <a:cubicBezTo>
                  <a:pt x="159291" y="874196"/>
                  <a:pt x="169184" y="874704"/>
                  <a:pt x="177554" y="878889"/>
                </a:cubicBezTo>
                <a:cubicBezTo>
                  <a:pt x="187097" y="883661"/>
                  <a:pt x="194437" y="892311"/>
                  <a:pt x="204187" y="896644"/>
                </a:cubicBezTo>
                <a:cubicBezTo>
                  <a:pt x="221290" y="904245"/>
                  <a:pt x="239698" y="908482"/>
                  <a:pt x="257453" y="914400"/>
                </a:cubicBezTo>
                <a:lnTo>
                  <a:pt x="284086" y="923277"/>
                </a:lnTo>
                <a:cubicBezTo>
                  <a:pt x="290004" y="929196"/>
                  <a:pt x="295305" y="935804"/>
                  <a:pt x="301841" y="941033"/>
                </a:cubicBezTo>
                <a:cubicBezTo>
                  <a:pt x="310172" y="947698"/>
                  <a:pt x="320929" y="951243"/>
                  <a:pt x="328474" y="958788"/>
                </a:cubicBezTo>
                <a:cubicBezTo>
                  <a:pt x="336019" y="966333"/>
                  <a:pt x="338684" y="977876"/>
                  <a:pt x="346229" y="985421"/>
                </a:cubicBezTo>
                <a:cubicBezTo>
                  <a:pt x="363438" y="1002630"/>
                  <a:pt x="377835" y="1004834"/>
                  <a:pt x="399495" y="1012054"/>
                </a:cubicBezTo>
                <a:cubicBezTo>
                  <a:pt x="405414" y="1017972"/>
                  <a:pt x="409765" y="1026066"/>
                  <a:pt x="417251" y="1029809"/>
                </a:cubicBezTo>
                <a:cubicBezTo>
                  <a:pt x="433991" y="1038179"/>
                  <a:pt x="470517" y="1047565"/>
                  <a:pt x="470517" y="1047565"/>
                </a:cubicBezTo>
                <a:cubicBezTo>
                  <a:pt x="508987" y="1044606"/>
                  <a:pt x="548004" y="1045797"/>
                  <a:pt x="585926" y="1038687"/>
                </a:cubicBezTo>
                <a:cubicBezTo>
                  <a:pt x="596413" y="1036721"/>
                  <a:pt x="603016" y="1025704"/>
                  <a:pt x="612559" y="1020932"/>
                </a:cubicBezTo>
                <a:cubicBezTo>
                  <a:pt x="620929" y="1016747"/>
                  <a:pt x="630314" y="1015013"/>
                  <a:pt x="639192" y="1012054"/>
                </a:cubicBezTo>
                <a:cubicBezTo>
                  <a:pt x="642151" y="1003176"/>
                  <a:pt x="646396" y="994628"/>
                  <a:pt x="648070" y="985421"/>
                </a:cubicBezTo>
                <a:cubicBezTo>
                  <a:pt x="657213" y="935136"/>
                  <a:pt x="661173" y="854394"/>
                  <a:pt x="665825" y="807868"/>
                </a:cubicBezTo>
                <a:cubicBezTo>
                  <a:pt x="666450" y="801618"/>
                  <a:pt x="673911" y="720677"/>
                  <a:pt x="683581" y="701336"/>
                </a:cubicBezTo>
                <a:cubicBezTo>
                  <a:pt x="687324" y="693850"/>
                  <a:pt x="695418" y="689499"/>
                  <a:pt x="701336" y="683580"/>
                </a:cubicBezTo>
                <a:cubicBezTo>
                  <a:pt x="707254" y="665825"/>
                  <a:pt x="725009" y="648069"/>
                  <a:pt x="719091" y="630314"/>
                </a:cubicBezTo>
                <a:cubicBezTo>
                  <a:pt x="716132" y="621436"/>
                  <a:pt x="715653" y="611296"/>
                  <a:pt x="710214" y="603681"/>
                </a:cubicBezTo>
                <a:cubicBezTo>
                  <a:pt x="681501" y="563483"/>
                  <a:pt x="676903" y="571964"/>
                  <a:pt x="639192" y="550415"/>
                </a:cubicBezTo>
                <a:cubicBezTo>
                  <a:pt x="629928" y="545122"/>
                  <a:pt x="621437" y="538578"/>
                  <a:pt x="612559" y="532660"/>
                </a:cubicBezTo>
                <a:lnTo>
                  <a:pt x="594804" y="479394"/>
                </a:lnTo>
                <a:lnTo>
                  <a:pt x="585926" y="452761"/>
                </a:lnTo>
                <a:cubicBezTo>
                  <a:pt x="588885" y="432046"/>
                  <a:pt x="587292" y="410147"/>
                  <a:pt x="594804" y="390617"/>
                </a:cubicBezTo>
                <a:cubicBezTo>
                  <a:pt x="602464" y="370700"/>
                  <a:pt x="620772" y="356438"/>
                  <a:pt x="630315" y="337351"/>
                </a:cubicBezTo>
                <a:cubicBezTo>
                  <a:pt x="653685" y="290610"/>
                  <a:pt x="638712" y="311198"/>
                  <a:pt x="674703" y="275207"/>
                </a:cubicBezTo>
                <a:cubicBezTo>
                  <a:pt x="677662" y="266329"/>
                  <a:pt x="679396" y="256944"/>
                  <a:pt x="683581" y="248574"/>
                </a:cubicBezTo>
                <a:cubicBezTo>
                  <a:pt x="688353" y="239031"/>
                  <a:pt x="697133" y="231748"/>
                  <a:pt x="701336" y="221941"/>
                </a:cubicBezTo>
                <a:cubicBezTo>
                  <a:pt x="706142" y="210727"/>
                  <a:pt x="707255" y="198268"/>
                  <a:pt x="710214" y="186431"/>
                </a:cubicBezTo>
                <a:cubicBezTo>
                  <a:pt x="713173" y="150920"/>
                  <a:pt x="729720" y="113911"/>
                  <a:pt x="719091" y="79899"/>
                </a:cubicBezTo>
                <a:cubicBezTo>
                  <a:pt x="712726" y="59531"/>
                  <a:pt x="686069" y="51136"/>
                  <a:pt x="665825" y="44388"/>
                </a:cubicBezTo>
                <a:cubicBezTo>
                  <a:pt x="598882" y="22073"/>
                  <a:pt x="681398" y="52174"/>
                  <a:pt x="612559" y="17755"/>
                </a:cubicBezTo>
                <a:cubicBezTo>
                  <a:pt x="599820" y="11385"/>
                  <a:pt x="561799" y="2845"/>
                  <a:pt x="550416" y="0"/>
                </a:cubicBezTo>
                <a:cubicBezTo>
                  <a:pt x="544497" y="5918"/>
                  <a:pt x="536966" y="10578"/>
                  <a:pt x="532660" y="17755"/>
                </a:cubicBezTo>
                <a:cubicBezTo>
                  <a:pt x="527845" y="25779"/>
                  <a:pt x="531398" y="38949"/>
                  <a:pt x="523783" y="44388"/>
                </a:cubicBezTo>
                <a:cubicBezTo>
                  <a:pt x="508553" y="55266"/>
                  <a:pt x="488272" y="56225"/>
                  <a:pt x="470517" y="62143"/>
                </a:cubicBezTo>
                <a:lnTo>
                  <a:pt x="443884" y="71021"/>
                </a:lnTo>
                <a:cubicBezTo>
                  <a:pt x="414444" y="80835"/>
                  <a:pt x="384699" y="78419"/>
                  <a:pt x="372862" y="79899"/>
                </a:cubicBezTo>
                <a:close/>
              </a:path>
            </a:pathLst>
          </a:custGeom>
          <a:solidFill>
            <a:srgbClr val="EEF98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KOH</a:t>
            </a:r>
          </a:p>
        </p:txBody>
      </p:sp>
      <p:sp>
        <p:nvSpPr>
          <p:cNvPr id="5" name="Freeform 4"/>
          <p:cNvSpPr/>
          <p:nvPr/>
        </p:nvSpPr>
        <p:spPr>
          <a:xfrm>
            <a:off x="6553200" y="762000"/>
            <a:ext cx="265411" cy="1047565"/>
          </a:xfrm>
          <a:custGeom>
            <a:avLst/>
            <a:gdLst>
              <a:gd name="connsiteX0" fmla="*/ 372862 w 722611"/>
              <a:gd name="connsiteY0" fmla="*/ 79899 h 1047565"/>
              <a:gd name="connsiteX1" fmla="*/ 372862 w 722611"/>
              <a:gd name="connsiteY1" fmla="*/ 79899 h 1047565"/>
              <a:gd name="connsiteX2" fmla="*/ 106532 w 722611"/>
              <a:gd name="connsiteY2" fmla="*/ 150920 h 1047565"/>
              <a:gd name="connsiteX3" fmla="*/ 97655 w 722611"/>
              <a:gd name="connsiteY3" fmla="*/ 177553 h 1047565"/>
              <a:gd name="connsiteX4" fmla="*/ 106532 w 722611"/>
              <a:gd name="connsiteY4" fmla="*/ 301840 h 1047565"/>
              <a:gd name="connsiteX5" fmla="*/ 124288 w 722611"/>
              <a:gd name="connsiteY5" fmla="*/ 319596 h 1047565"/>
              <a:gd name="connsiteX6" fmla="*/ 142043 w 722611"/>
              <a:gd name="connsiteY6" fmla="*/ 372862 h 1047565"/>
              <a:gd name="connsiteX7" fmla="*/ 133165 w 722611"/>
              <a:gd name="connsiteY7" fmla="*/ 417250 h 1047565"/>
              <a:gd name="connsiteX8" fmla="*/ 88777 w 722611"/>
              <a:gd name="connsiteY8" fmla="*/ 461638 h 1047565"/>
              <a:gd name="connsiteX9" fmla="*/ 44388 w 722611"/>
              <a:gd name="connsiteY9" fmla="*/ 497149 h 1047565"/>
              <a:gd name="connsiteX10" fmla="*/ 0 w 722611"/>
              <a:gd name="connsiteY10" fmla="*/ 577048 h 1047565"/>
              <a:gd name="connsiteX11" fmla="*/ 8878 w 722611"/>
              <a:gd name="connsiteY11" fmla="*/ 701336 h 1047565"/>
              <a:gd name="connsiteX12" fmla="*/ 17755 w 722611"/>
              <a:gd name="connsiteY12" fmla="*/ 727969 h 1047565"/>
              <a:gd name="connsiteX13" fmla="*/ 35511 w 722611"/>
              <a:gd name="connsiteY13" fmla="*/ 745724 h 1047565"/>
              <a:gd name="connsiteX14" fmla="*/ 53266 w 722611"/>
              <a:gd name="connsiteY14" fmla="*/ 772357 h 1047565"/>
              <a:gd name="connsiteX15" fmla="*/ 79899 w 722611"/>
              <a:gd name="connsiteY15" fmla="*/ 790112 h 1047565"/>
              <a:gd name="connsiteX16" fmla="*/ 88777 w 722611"/>
              <a:gd name="connsiteY16" fmla="*/ 816745 h 1047565"/>
              <a:gd name="connsiteX17" fmla="*/ 150921 w 722611"/>
              <a:gd name="connsiteY17" fmla="*/ 870011 h 1047565"/>
              <a:gd name="connsiteX18" fmla="*/ 177554 w 722611"/>
              <a:gd name="connsiteY18" fmla="*/ 878889 h 1047565"/>
              <a:gd name="connsiteX19" fmla="*/ 204187 w 722611"/>
              <a:gd name="connsiteY19" fmla="*/ 896644 h 1047565"/>
              <a:gd name="connsiteX20" fmla="*/ 257453 w 722611"/>
              <a:gd name="connsiteY20" fmla="*/ 914400 h 1047565"/>
              <a:gd name="connsiteX21" fmla="*/ 284086 w 722611"/>
              <a:gd name="connsiteY21" fmla="*/ 923277 h 1047565"/>
              <a:gd name="connsiteX22" fmla="*/ 301841 w 722611"/>
              <a:gd name="connsiteY22" fmla="*/ 941033 h 1047565"/>
              <a:gd name="connsiteX23" fmla="*/ 328474 w 722611"/>
              <a:gd name="connsiteY23" fmla="*/ 958788 h 1047565"/>
              <a:gd name="connsiteX24" fmla="*/ 346229 w 722611"/>
              <a:gd name="connsiteY24" fmla="*/ 985421 h 1047565"/>
              <a:gd name="connsiteX25" fmla="*/ 399495 w 722611"/>
              <a:gd name="connsiteY25" fmla="*/ 1012054 h 1047565"/>
              <a:gd name="connsiteX26" fmla="*/ 417251 w 722611"/>
              <a:gd name="connsiteY26" fmla="*/ 1029809 h 1047565"/>
              <a:gd name="connsiteX27" fmla="*/ 470517 w 722611"/>
              <a:gd name="connsiteY27" fmla="*/ 1047565 h 1047565"/>
              <a:gd name="connsiteX28" fmla="*/ 585926 w 722611"/>
              <a:gd name="connsiteY28" fmla="*/ 1038687 h 1047565"/>
              <a:gd name="connsiteX29" fmla="*/ 612559 w 722611"/>
              <a:gd name="connsiteY29" fmla="*/ 1020932 h 1047565"/>
              <a:gd name="connsiteX30" fmla="*/ 639192 w 722611"/>
              <a:gd name="connsiteY30" fmla="*/ 1012054 h 1047565"/>
              <a:gd name="connsiteX31" fmla="*/ 648070 w 722611"/>
              <a:gd name="connsiteY31" fmla="*/ 985421 h 1047565"/>
              <a:gd name="connsiteX32" fmla="*/ 665825 w 722611"/>
              <a:gd name="connsiteY32" fmla="*/ 807868 h 1047565"/>
              <a:gd name="connsiteX33" fmla="*/ 683581 w 722611"/>
              <a:gd name="connsiteY33" fmla="*/ 701336 h 1047565"/>
              <a:gd name="connsiteX34" fmla="*/ 701336 w 722611"/>
              <a:gd name="connsiteY34" fmla="*/ 683580 h 1047565"/>
              <a:gd name="connsiteX35" fmla="*/ 719091 w 722611"/>
              <a:gd name="connsiteY35" fmla="*/ 630314 h 1047565"/>
              <a:gd name="connsiteX36" fmla="*/ 710214 w 722611"/>
              <a:gd name="connsiteY36" fmla="*/ 603681 h 1047565"/>
              <a:gd name="connsiteX37" fmla="*/ 639192 w 722611"/>
              <a:gd name="connsiteY37" fmla="*/ 550415 h 1047565"/>
              <a:gd name="connsiteX38" fmla="*/ 612559 w 722611"/>
              <a:gd name="connsiteY38" fmla="*/ 532660 h 1047565"/>
              <a:gd name="connsiteX39" fmla="*/ 594804 w 722611"/>
              <a:gd name="connsiteY39" fmla="*/ 479394 h 1047565"/>
              <a:gd name="connsiteX40" fmla="*/ 585926 w 722611"/>
              <a:gd name="connsiteY40" fmla="*/ 452761 h 1047565"/>
              <a:gd name="connsiteX41" fmla="*/ 594804 w 722611"/>
              <a:gd name="connsiteY41" fmla="*/ 390617 h 1047565"/>
              <a:gd name="connsiteX42" fmla="*/ 630315 w 722611"/>
              <a:gd name="connsiteY42" fmla="*/ 337351 h 1047565"/>
              <a:gd name="connsiteX43" fmla="*/ 674703 w 722611"/>
              <a:gd name="connsiteY43" fmla="*/ 275207 h 1047565"/>
              <a:gd name="connsiteX44" fmla="*/ 683581 w 722611"/>
              <a:gd name="connsiteY44" fmla="*/ 248574 h 1047565"/>
              <a:gd name="connsiteX45" fmla="*/ 701336 w 722611"/>
              <a:gd name="connsiteY45" fmla="*/ 221941 h 1047565"/>
              <a:gd name="connsiteX46" fmla="*/ 710214 w 722611"/>
              <a:gd name="connsiteY46" fmla="*/ 186431 h 1047565"/>
              <a:gd name="connsiteX47" fmla="*/ 719091 w 722611"/>
              <a:gd name="connsiteY47" fmla="*/ 79899 h 1047565"/>
              <a:gd name="connsiteX48" fmla="*/ 665825 w 722611"/>
              <a:gd name="connsiteY48" fmla="*/ 44388 h 1047565"/>
              <a:gd name="connsiteX49" fmla="*/ 612559 w 722611"/>
              <a:gd name="connsiteY49" fmla="*/ 17755 h 1047565"/>
              <a:gd name="connsiteX50" fmla="*/ 550416 w 722611"/>
              <a:gd name="connsiteY50" fmla="*/ 0 h 1047565"/>
              <a:gd name="connsiteX51" fmla="*/ 532660 w 722611"/>
              <a:gd name="connsiteY51" fmla="*/ 17755 h 1047565"/>
              <a:gd name="connsiteX52" fmla="*/ 523783 w 722611"/>
              <a:gd name="connsiteY52" fmla="*/ 44388 h 1047565"/>
              <a:gd name="connsiteX53" fmla="*/ 470517 w 722611"/>
              <a:gd name="connsiteY53" fmla="*/ 62143 h 1047565"/>
              <a:gd name="connsiteX54" fmla="*/ 443884 w 722611"/>
              <a:gd name="connsiteY54" fmla="*/ 71021 h 1047565"/>
              <a:gd name="connsiteX55" fmla="*/ 372862 w 722611"/>
              <a:gd name="connsiteY55" fmla="*/ 79899 h 104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22611" h="1047565">
                <a:moveTo>
                  <a:pt x="372862" y="79899"/>
                </a:moveTo>
                <a:lnTo>
                  <a:pt x="372862" y="79899"/>
                </a:lnTo>
                <a:cubicBezTo>
                  <a:pt x="284085" y="103573"/>
                  <a:pt x="193121" y="120195"/>
                  <a:pt x="106532" y="150920"/>
                </a:cubicBezTo>
                <a:cubicBezTo>
                  <a:pt x="97713" y="154049"/>
                  <a:pt x="97655" y="168195"/>
                  <a:pt x="97655" y="177553"/>
                </a:cubicBezTo>
                <a:cubicBezTo>
                  <a:pt x="97655" y="219088"/>
                  <a:pt x="98878" y="261017"/>
                  <a:pt x="106532" y="301840"/>
                </a:cubicBezTo>
                <a:cubicBezTo>
                  <a:pt x="108075" y="310067"/>
                  <a:pt x="118369" y="313677"/>
                  <a:pt x="124288" y="319596"/>
                </a:cubicBezTo>
                <a:cubicBezTo>
                  <a:pt x="130206" y="337351"/>
                  <a:pt x="145714" y="354510"/>
                  <a:pt x="142043" y="372862"/>
                </a:cubicBezTo>
                <a:cubicBezTo>
                  <a:pt x="139084" y="387658"/>
                  <a:pt x="138463" y="403122"/>
                  <a:pt x="133165" y="417250"/>
                </a:cubicBezTo>
                <a:cubicBezTo>
                  <a:pt x="121750" y="447689"/>
                  <a:pt x="112029" y="443037"/>
                  <a:pt x="88777" y="461638"/>
                </a:cubicBezTo>
                <a:cubicBezTo>
                  <a:pt x="25527" y="512238"/>
                  <a:pt x="126360" y="442502"/>
                  <a:pt x="44388" y="497149"/>
                </a:cubicBezTo>
                <a:cubicBezTo>
                  <a:pt x="3687" y="558201"/>
                  <a:pt x="15626" y="530171"/>
                  <a:pt x="0" y="577048"/>
                </a:cubicBezTo>
                <a:cubicBezTo>
                  <a:pt x="2959" y="618477"/>
                  <a:pt x="4025" y="660086"/>
                  <a:pt x="8878" y="701336"/>
                </a:cubicBezTo>
                <a:cubicBezTo>
                  <a:pt x="9971" y="710630"/>
                  <a:pt x="12940" y="719945"/>
                  <a:pt x="17755" y="727969"/>
                </a:cubicBezTo>
                <a:cubicBezTo>
                  <a:pt x="22061" y="735146"/>
                  <a:pt x="30282" y="739188"/>
                  <a:pt x="35511" y="745724"/>
                </a:cubicBezTo>
                <a:cubicBezTo>
                  <a:pt x="42176" y="754055"/>
                  <a:pt x="45721" y="764812"/>
                  <a:pt x="53266" y="772357"/>
                </a:cubicBezTo>
                <a:cubicBezTo>
                  <a:pt x="60811" y="779902"/>
                  <a:pt x="71021" y="784194"/>
                  <a:pt x="79899" y="790112"/>
                </a:cubicBezTo>
                <a:cubicBezTo>
                  <a:pt x="82858" y="798990"/>
                  <a:pt x="83338" y="809130"/>
                  <a:pt x="88777" y="816745"/>
                </a:cubicBezTo>
                <a:cubicBezTo>
                  <a:pt x="100913" y="833735"/>
                  <a:pt x="130067" y="859584"/>
                  <a:pt x="150921" y="870011"/>
                </a:cubicBezTo>
                <a:cubicBezTo>
                  <a:pt x="159291" y="874196"/>
                  <a:pt x="169184" y="874704"/>
                  <a:pt x="177554" y="878889"/>
                </a:cubicBezTo>
                <a:cubicBezTo>
                  <a:pt x="187097" y="883661"/>
                  <a:pt x="194437" y="892311"/>
                  <a:pt x="204187" y="896644"/>
                </a:cubicBezTo>
                <a:cubicBezTo>
                  <a:pt x="221290" y="904245"/>
                  <a:pt x="239698" y="908482"/>
                  <a:pt x="257453" y="914400"/>
                </a:cubicBezTo>
                <a:lnTo>
                  <a:pt x="284086" y="923277"/>
                </a:lnTo>
                <a:cubicBezTo>
                  <a:pt x="290004" y="929196"/>
                  <a:pt x="295305" y="935804"/>
                  <a:pt x="301841" y="941033"/>
                </a:cubicBezTo>
                <a:cubicBezTo>
                  <a:pt x="310172" y="947698"/>
                  <a:pt x="320929" y="951243"/>
                  <a:pt x="328474" y="958788"/>
                </a:cubicBezTo>
                <a:cubicBezTo>
                  <a:pt x="336019" y="966333"/>
                  <a:pt x="338684" y="977876"/>
                  <a:pt x="346229" y="985421"/>
                </a:cubicBezTo>
                <a:cubicBezTo>
                  <a:pt x="363438" y="1002630"/>
                  <a:pt x="377835" y="1004834"/>
                  <a:pt x="399495" y="1012054"/>
                </a:cubicBezTo>
                <a:cubicBezTo>
                  <a:pt x="405414" y="1017972"/>
                  <a:pt x="409765" y="1026066"/>
                  <a:pt x="417251" y="1029809"/>
                </a:cubicBezTo>
                <a:cubicBezTo>
                  <a:pt x="433991" y="1038179"/>
                  <a:pt x="470517" y="1047565"/>
                  <a:pt x="470517" y="1047565"/>
                </a:cubicBezTo>
                <a:cubicBezTo>
                  <a:pt x="508987" y="1044606"/>
                  <a:pt x="548004" y="1045797"/>
                  <a:pt x="585926" y="1038687"/>
                </a:cubicBezTo>
                <a:cubicBezTo>
                  <a:pt x="596413" y="1036721"/>
                  <a:pt x="603016" y="1025704"/>
                  <a:pt x="612559" y="1020932"/>
                </a:cubicBezTo>
                <a:cubicBezTo>
                  <a:pt x="620929" y="1016747"/>
                  <a:pt x="630314" y="1015013"/>
                  <a:pt x="639192" y="1012054"/>
                </a:cubicBezTo>
                <a:cubicBezTo>
                  <a:pt x="642151" y="1003176"/>
                  <a:pt x="646396" y="994628"/>
                  <a:pt x="648070" y="985421"/>
                </a:cubicBezTo>
                <a:cubicBezTo>
                  <a:pt x="657213" y="935136"/>
                  <a:pt x="661173" y="854394"/>
                  <a:pt x="665825" y="807868"/>
                </a:cubicBezTo>
                <a:cubicBezTo>
                  <a:pt x="666450" y="801618"/>
                  <a:pt x="673911" y="720677"/>
                  <a:pt x="683581" y="701336"/>
                </a:cubicBezTo>
                <a:cubicBezTo>
                  <a:pt x="687324" y="693850"/>
                  <a:pt x="695418" y="689499"/>
                  <a:pt x="701336" y="683580"/>
                </a:cubicBezTo>
                <a:cubicBezTo>
                  <a:pt x="707254" y="665825"/>
                  <a:pt x="725009" y="648069"/>
                  <a:pt x="719091" y="630314"/>
                </a:cubicBezTo>
                <a:cubicBezTo>
                  <a:pt x="716132" y="621436"/>
                  <a:pt x="715653" y="611296"/>
                  <a:pt x="710214" y="603681"/>
                </a:cubicBezTo>
                <a:cubicBezTo>
                  <a:pt x="681501" y="563483"/>
                  <a:pt x="676903" y="571964"/>
                  <a:pt x="639192" y="550415"/>
                </a:cubicBezTo>
                <a:cubicBezTo>
                  <a:pt x="629928" y="545122"/>
                  <a:pt x="621437" y="538578"/>
                  <a:pt x="612559" y="532660"/>
                </a:cubicBezTo>
                <a:lnTo>
                  <a:pt x="594804" y="479394"/>
                </a:lnTo>
                <a:lnTo>
                  <a:pt x="585926" y="452761"/>
                </a:lnTo>
                <a:cubicBezTo>
                  <a:pt x="588885" y="432046"/>
                  <a:pt x="587292" y="410147"/>
                  <a:pt x="594804" y="390617"/>
                </a:cubicBezTo>
                <a:cubicBezTo>
                  <a:pt x="602464" y="370700"/>
                  <a:pt x="620772" y="356438"/>
                  <a:pt x="630315" y="337351"/>
                </a:cubicBezTo>
                <a:cubicBezTo>
                  <a:pt x="653685" y="290610"/>
                  <a:pt x="638712" y="311198"/>
                  <a:pt x="674703" y="275207"/>
                </a:cubicBezTo>
                <a:cubicBezTo>
                  <a:pt x="677662" y="266329"/>
                  <a:pt x="679396" y="256944"/>
                  <a:pt x="683581" y="248574"/>
                </a:cubicBezTo>
                <a:cubicBezTo>
                  <a:pt x="688353" y="239031"/>
                  <a:pt x="697133" y="231748"/>
                  <a:pt x="701336" y="221941"/>
                </a:cubicBezTo>
                <a:cubicBezTo>
                  <a:pt x="706142" y="210727"/>
                  <a:pt x="707255" y="198268"/>
                  <a:pt x="710214" y="186431"/>
                </a:cubicBezTo>
                <a:cubicBezTo>
                  <a:pt x="713173" y="150920"/>
                  <a:pt x="729720" y="113911"/>
                  <a:pt x="719091" y="79899"/>
                </a:cubicBezTo>
                <a:cubicBezTo>
                  <a:pt x="712726" y="59531"/>
                  <a:pt x="686069" y="51136"/>
                  <a:pt x="665825" y="44388"/>
                </a:cubicBezTo>
                <a:cubicBezTo>
                  <a:pt x="598882" y="22073"/>
                  <a:pt x="681398" y="52174"/>
                  <a:pt x="612559" y="17755"/>
                </a:cubicBezTo>
                <a:cubicBezTo>
                  <a:pt x="599820" y="11385"/>
                  <a:pt x="561799" y="2845"/>
                  <a:pt x="550416" y="0"/>
                </a:cubicBezTo>
                <a:cubicBezTo>
                  <a:pt x="544497" y="5918"/>
                  <a:pt x="536966" y="10578"/>
                  <a:pt x="532660" y="17755"/>
                </a:cubicBezTo>
                <a:cubicBezTo>
                  <a:pt x="527845" y="25779"/>
                  <a:pt x="531398" y="38949"/>
                  <a:pt x="523783" y="44388"/>
                </a:cubicBezTo>
                <a:cubicBezTo>
                  <a:pt x="508553" y="55266"/>
                  <a:pt x="488272" y="56225"/>
                  <a:pt x="470517" y="62143"/>
                </a:cubicBezTo>
                <a:lnTo>
                  <a:pt x="443884" y="71021"/>
                </a:lnTo>
                <a:cubicBezTo>
                  <a:pt x="414444" y="80835"/>
                  <a:pt x="384699" y="78419"/>
                  <a:pt x="372862" y="7989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3800" y="1371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1371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0" y="1600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38600" y="1600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86200" y="1143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86200" y="1524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38600" y="1524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62400" y="1752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91000" y="1752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38600" y="1295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38600" y="1676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91000" y="1676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95800" y="1295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48200" y="1600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91000" y="1447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91000" y="182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648200" y="1447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4400" y="1219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495800" y="1600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43400" y="1600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38600" y="1143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91000" y="1143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114800" y="1371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343400" y="1371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91000" y="914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86200" y="1524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38600" y="1676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953000" y="1219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0600" y="1600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91000" y="1295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343400" y="1295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343400" y="1066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038600" y="1676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191000" y="182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105400" y="1371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953000" y="1752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343400" y="1447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495800" y="1447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95800" y="1219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419600" y="1752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81600" y="1295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57800" y="1524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943600" y="1219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95800" y="1600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1600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48200" y="1371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191000" y="1295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343400" y="1447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419600" y="1676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105400" y="1371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495800" y="1066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648200" y="1066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648200" y="838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81600" y="1295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334000" y="1447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114800" y="914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096000" y="1371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648200" y="1752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800600" y="1752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00600" y="1524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334000" y="1447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191000" y="838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267200" y="1066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248400" y="1524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638800" y="1219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791200" y="1219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953000" y="1676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724400" y="1066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876800" y="1219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953000" y="1447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638800" y="1143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029200" y="838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181600" y="838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486400" y="990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191000" y="838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343400" y="990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419600" y="1219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105400" y="914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791200" y="1371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943600" y="1371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105400" y="182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343400" y="990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495800" y="1143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572000" y="1371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257800" y="1066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943600" y="1524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096000" y="1524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096000" y="1295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495800" y="1143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648200" y="1295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724400" y="1524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410200" y="1219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800600" y="914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953000" y="914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248400" y="1447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648200" y="1295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00600" y="1447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1676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562600" y="1371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953000" y="1066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105400" y="1066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105400" y="838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800600" y="1447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953000" y="1600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5410200" y="1524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715000" y="1524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105400" y="1219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5257800" y="1219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5257800" y="990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4953000" y="1600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105400" y="1752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5562600" y="1676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5867400" y="1676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257800" y="1371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410200" y="13716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5410200" y="1143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1143000"/>
            <a:ext cx="22098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Isosceles Triangle 121"/>
          <p:cNvSpPr/>
          <p:nvPr/>
        </p:nvSpPr>
        <p:spPr>
          <a:xfrm rot="16200000">
            <a:off x="723900" y="876300"/>
            <a:ext cx="304800" cy="838200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2551492" y="1109246"/>
            <a:ext cx="420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3124200" y="685800"/>
            <a:ext cx="420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3581400" y="838200"/>
            <a:ext cx="420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276600" y="1524000"/>
            <a:ext cx="420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096000" y="762000"/>
            <a:ext cx="567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5" name="Right Arrow 124"/>
          <p:cNvSpPr/>
          <p:nvPr/>
        </p:nvSpPr>
        <p:spPr>
          <a:xfrm rot="19699324">
            <a:off x="5679097" y="955551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Arrow 130"/>
          <p:cNvSpPr/>
          <p:nvPr/>
        </p:nvSpPr>
        <p:spPr>
          <a:xfrm rot="1343132">
            <a:off x="6667341" y="852084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457198" y="1219200"/>
            <a:ext cx="152401" cy="152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505200" y="1143000"/>
            <a:ext cx="762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1143000" y="1143000"/>
            <a:ext cx="228600" cy="304800"/>
          </a:xfrm>
          <a:custGeom>
            <a:avLst/>
            <a:gdLst>
              <a:gd name="connsiteX0" fmla="*/ 158750 w 158750"/>
              <a:gd name="connsiteY0" fmla="*/ 0 h 257175"/>
              <a:gd name="connsiteX1" fmla="*/ 158750 w 158750"/>
              <a:gd name="connsiteY1" fmla="*/ 0 h 257175"/>
              <a:gd name="connsiteX2" fmla="*/ 136525 w 158750"/>
              <a:gd name="connsiteY2" fmla="*/ 15875 h 257175"/>
              <a:gd name="connsiteX3" fmla="*/ 130175 w 158750"/>
              <a:gd name="connsiteY3" fmla="*/ 34925 h 257175"/>
              <a:gd name="connsiteX4" fmla="*/ 127000 w 158750"/>
              <a:gd name="connsiteY4" fmla="*/ 44450 h 257175"/>
              <a:gd name="connsiteX5" fmla="*/ 127000 w 158750"/>
              <a:gd name="connsiteY5" fmla="*/ 180975 h 257175"/>
              <a:gd name="connsiteX6" fmla="*/ 130175 w 158750"/>
              <a:gd name="connsiteY6" fmla="*/ 190500 h 257175"/>
              <a:gd name="connsiteX7" fmla="*/ 136525 w 158750"/>
              <a:gd name="connsiteY7" fmla="*/ 200025 h 257175"/>
              <a:gd name="connsiteX8" fmla="*/ 146050 w 158750"/>
              <a:gd name="connsiteY8" fmla="*/ 231775 h 257175"/>
              <a:gd name="connsiteX9" fmla="*/ 149225 w 158750"/>
              <a:gd name="connsiteY9" fmla="*/ 241300 h 257175"/>
              <a:gd name="connsiteX10" fmla="*/ 152400 w 158750"/>
              <a:gd name="connsiteY10" fmla="*/ 250825 h 257175"/>
              <a:gd name="connsiteX11" fmla="*/ 142875 w 158750"/>
              <a:gd name="connsiteY11" fmla="*/ 257175 h 257175"/>
              <a:gd name="connsiteX12" fmla="*/ 123825 w 158750"/>
              <a:gd name="connsiteY12" fmla="*/ 250825 h 257175"/>
              <a:gd name="connsiteX13" fmla="*/ 111125 w 158750"/>
              <a:gd name="connsiteY13" fmla="*/ 247650 h 257175"/>
              <a:gd name="connsiteX14" fmla="*/ 95250 w 158750"/>
              <a:gd name="connsiteY14" fmla="*/ 241300 h 257175"/>
              <a:gd name="connsiteX15" fmla="*/ 85725 w 158750"/>
              <a:gd name="connsiteY15" fmla="*/ 238125 h 257175"/>
              <a:gd name="connsiteX16" fmla="*/ 76200 w 158750"/>
              <a:gd name="connsiteY16" fmla="*/ 228600 h 257175"/>
              <a:gd name="connsiteX17" fmla="*/ 44450 w 158750"/>
              <a:gd name="connsiteY17" fmla="*/ 212725 h 257175"/>
              <a:gd name="connsiteX18" fmla="*/ 22225 w 158750"/>
              <a:gd name="connsiteY18" fmla="*/ 177800 h 257175"/>
              <a:gd name="connsiteX19" fmla="*/ 3175 w 158750"/>
              <a:gd name="connsiteY19" fmla="*/ 146050 h 257175"/>
              <a:gd name="connsiteX20" fmla="*/ 0 w 158750"/>
              <a:gd name="connsiteY20" fmla="*/ 136525 h 257175"/>
              <a:gd name="connsiteX21" fmla="*/ 9525 w 158750"/>
              <a:gd name="connsiteY21" fmla="*/ 92075 h 257175"/>
              <a:gd name="connsiteX22" fmla="*/ 19050 w 158750"/>
              <a:gd name="connsiteY22" fmla="*/ 79375 h 257175"/>
              <a:gd name="connsiteX23" fmla="*/ 28575 w 158750"/>
              <a:gd name="connsiteY23" fmla="*/ 76200 h 257175"/>
              <a:gd name="connsiteX24" fmla="*/ 44450 w 158750"/>
              <a:gd name="connsiteY24" fmla="*/ 57150 h 257175"/>
              <a:gd name="connsiteX25" fmla="*/ 60325 w 158750"/>
              <a:gd name="connsiteY25" fmla="*/ 38100 h 257175"/>
              <a:gd name="connsiteX26" fmla="*/ 69850 w 158750"/>
              <a:gd name="connsiteY26" fmla="*/ 34925 h 257175"/>
              <a:gd name="connsiteX27" fmla="*/ 107950 w 158750"/>
              <a:gd name="connsiteY27" fmla="*/ 15875 h 257175"/>
              <a:gd name="connsiteX28" fmla="*/ 127000 w 158750"/>
              <a:gd name="connsiteY28" fmla="*/ 9525 h 257175"/>
              <a:gd name="connsiteX29" fmla="*/ 136525 w 158750"/>
              <a:gd name="connsiteY29" fmla="*/ 6350 h 257175"/>
              <a:gd name="connsiteX30" fmla="*/ 158750 w 158750"/>
              <a:gd name="connsiteY30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8750" h="257175">
                <a:moveTo>
                  <a:pt x="158750" y="0"/>
                </a:moveTo>
                <a:lnTo>
                  <a:pt x="158750" y="0"/>
                </a:lnTo>
                <a:cubicBezTo>
                  <a:pt x="151342" y="5292"/>
                  <a:pt x="142290" y="8829"/>
                  <a:pt x="136525" y="15875"/>
                </a:cubicBezTo>
                <a:cubicBezTo>
                  <a:pt x="132286" y="21055"/>
                  <a:pt x="132292" y="28575"/>
                  <a:pt x="130175" y="34925"/>
                </a:cubicBezTo>
                <a:lnTo>
                  <a:pt x="127000" y="44450"/>
                </a:lnTo>
                <a:cubicBezTo>
                  <a:pt x="118848" y="101512"/>
                  <a:pt x="121511" y="73938"/>
                  <a:pt x="127000" y="180975"/>
                </a:cubicBezTo>
                <a:cubicBezTo>
                  <a:pt x="127171" y="184317"/>
                  <a:pt x="128678" y="187507"/>
                  <a:pt x="130175" y="190500"/>
                </a:cubicBezTo>
                <a:cubicBezTo>
                  <a:pt x="131882" y="193913"/>
                  <a:pt x="134408" y="196850"/>
                  <a:pt x="136525" y="200025"/>
                </a:cubicBezTo>
                <a:cubicBezTo>
                  <a:pt x="141323" y="219219"/>
                  <a:pt x="138320" y="208585"/>
                  <a:pt x="146050" y="231775"/>
                </a:cubicBezTo>
                <a:lnTo>
                  <a:pt x="149225" y="241300"/>
                </a:lnTo>
                <a:lnTo>
                  <a:pt x="152400" y="250825"/>
                </a:lnTo>
                <a:cubicBezTo>
                  <a:pt x="149225" y="252942"/>
                  <a:pt x="146691" y="257175"/>
                  <a:pt x="142875" y="257175"/>
                </a:cubicBezTo>
                <a:cubicBezTo>
                  <a:pt x="136182" y="257175"/>
                  <a:pt x="130319" y="252448"/>
                  <a:pt x="123825" y="250825"/>
                </a:cubicBezTo>
                <a:cubicBezTo>
                  <a:pt x="119592" y="249767"/>
                  <a:pt x="115265" y="249030"/>
                  <a:pt x="111125" y="247650"/>
                </a:cubicBezTo>
                <a:cubicBezTo>
                  <a:pt x="105718" y="245848"/>
                  <a:pt x="100586" y="243301"/>
                  <a:pt x="95250" y="241300"/>
                </a:cubicBezTo>
                <a:cubicBezTo>
                  <a:pt x="92116" y="240125"/>
                  <a:pt x="88900" y="239183"/>
                  <a:pt x="85725" y="238125"/>
                </a:cubicBezTo>
                <a:cubicBezTo>
                  <a:pt x="82550" y="234950"/>
                  <a:pt x="80099" y="230828"/>
                  <a:pt x="76200" y="228600"/>
                </a:cubicBezTo>
                <a:cubicBezTo>
                  <a:pt x="51105" y="214260"/>
                  <a:pt x="75861" y="244136"/>
                  <a:pt x="44450" y="212725"/>
                </a:cubicBezTo>
                <a:cubicBezTo>
                  <a:pt x="21255" y="189530"/>
                  <a:pt x="51641" y="221924"/>
                  <a:pt x="22225" y="177800"/>
                </a:cubicBezTo>
                <a:cubicBezTo>
                  <a:pt x="13197" y="164257"/>
                  <a:pt x="9033" y="159718"/>
                  <a:pt x="3175" y="146050"/>
                </a:cubicBezTo>
                <a:cubicBezTo>
                  <a:pt x="1857" y="142974"/>
                  <a:pt x="1058" y="139700"/>
                  <a:pt x="0" y="136525"/>
                </a:cubicBezTo>
                <a:cubicBezTo>
                  <a:pt x="1122" y="127552"/>
                  <a:pt x="2739" y="101123"/>
                  <a:pt x="9525" y="92075"/>
                </a:cubicBezTo>
                <a:cubicBezTo>
                  <a:pt x="12700" y="87842"/>
                  <a:pt x="14985" y="82763"/>
                  <a:pt x="19050" y="79375"/>
                </a:cubicBezTo>
                <a:cubicBezTo>
                  <a:pt x="21621" y="77232"/>
                  <a:pt x="25400" y="77258"/>
                  <a:pt x="28575" y="76200"/>
                </a:cubicBezTo>
                <a:cubicBezTo>
                  <a:pt x="44341" y="52551"/>
                  <a:pt x="24078" y="81596"/>
                  <a:pt x="44450" y="57150"/>
                </a:cubicBezTo>
                <a:cubicBezTo>
                  <a:pt x="51771" y="48365"/>
                  <a:pt x="49890" y="45057"/>
                  <a:pt x="60325" y="38100"/>
                </a:cubicBezTo>
                <a:cubicBezTo>
                  <a:pt x="63110" y="36244"/>
                  <a:pt x="66924" y="36550"/>
                  <a:pt x="69850" y="34925"/>
                </a:cubicBezTo>
                <a:cubicBezTo>
                  <a:pt x="106779" y="14409"/>
                  <a:pt x="70864" y="28237"/>
                  <a:pt x="107950" y="15875"/>
                </a:cubicBezTo>
                <a:lnTo>
                  <a:pt x="127000" y="9525"/>
                </a:lnTo>
                <a:cubicBezTo>
                  <a:pt x="130175" y="8467"/>
                  <a:pt x="133740" y="8206"/>
                  <a:pt x="136525" y="6350"/>
                </a:cubicBezTo>
                <a:lnTo>
                  <a:pt x="15875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342900" y="3016983"/>
            <a:ext cx="4114800" cy="163121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Enclosed air will reduce its volume as its oxygen content is used for aerobic respiration by the peas. This results in water coming into the pipette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986251" y="3148976"/>
            <a:ext cx="3605632" cy="132343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The carbon dioxide that is a product of the respiration is absorbed by potassium hydroxide (KOH)</a:t>
            </a:r>
          </a:p>
        </p:txBody>
      </p:sp>
      <p:cxnSp>
        <p:nvCxnSpPr>
          <p:cNvPr id="139" name="Straight Connector 138"/>
          <p:cNvCxnSpPr/>
          <p:nvPr/>
        </p:nvCxnSpPr>
        <p:spPr>
          <a:xfrm>
            <a:off x="228600" y="2362200"/>
            <a:ext cx="8458200" cy="0"/>
          </a:xfrm>
          <a:prstGeom prst="line">
            <a:avLst/>
          </a:prstGeom>
          <a:ln w="336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8686800" y="152400"/>
            <a:ext cx="0" cy="2362201"/>
          </a:xfrm>
          <a:prstGeom prst="line">
            <a:avLst/>
          </a:prstGeom>
          <a:ln w="336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381000" y="152400"/>
            <a:ext cx="0" cy="2362200"/>
          </a:xfrm>
          <a:prstGeom prst="line">
            <a:avLst/>
          </a:prstGeom>
          <a:ln w="336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ight Arrow 146"/>
          <p:cNvSpPr/>
          <p:nvPr/>
        </p:nvSpPr>
        <p:spPr>
          <a:xfrm rot="18433745">
            <a:off x="1957249" y="2189927"/>
            <a:ext cx="1419500" cy="261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ight Arrow 148"/>
          <p:cNvSpPr/>
          <p:nvPr/>
        </p:nvSpPr>
        <p:spPr>
          <a:xfrm rot="16753333">
            <a:off x="6250877" y="2252773"/>
            <a:ext cx="1390076" cy="261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/>
          <p:nvPr/>
        </p:nvCxnSpPr>
        <p:spPr>
          <a:xfrm>
            <a:off x="1295400" y="1219200"/>
            <a:ext cx="1219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1447800" y="1143000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1371600" y="1143000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1524000" y="1143000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1600200" y="1143000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1676400" y="1143000"/>
            <a:ext cx="0" cy="228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1828800" y="1143000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1752600" y="1143000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1905000" y="1143000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1981200" y="1143000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2057400" y="1143000"/>
            <a:ext cx="0" cy="228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2209800" y="1143000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2133600" y="1143000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2286000" y="1143000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2362200" y="1143000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2438400" y="1143000"/>
            <a:ext cx="0" cy="228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>
            <a:off x="1555968" y="990600"/>
            <a:ext cx="27283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" dirty="0">
                <a:solidFill>
                  <a:schemeClr val="bg1"/>
                </a:solidFill>
              </a:rPr>
              <a:t>0.5</a:t>
            </a:r>
            <a:endParaRPr lang="en-US" sz="500" baseline="-25000" dirty="0">
              <a:solidFill>
                <a:schemeClr val="bg1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1936968" y="990600"/>
            <a:ext cx="272831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" dirty="0">
                <a:solidFill>
                  <a:schemeClr val="bg1"/>
                </a:solidFill>
              </a:rPr>
              <a:t>1.0</a:t>
            </a:r>
            <a:endParaRPr lang="en-US" sz="500" baseline="-25000" dirty="0">
              <a:solidFill>
                <a:schemeClr val="bg1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2317968" y="990600"/>
            <a:ext cx="27283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" dirty="0">
                <a:solidFill>
                  <a:schemeClr val="bg1"/>
                </a:solidFill>
              </a:rPr>
              <a:t>1.5</a:t>
            </a:r>
            <a:endParaRPr lang="en-US" sz="500" baseline="-25000" dirty="0">
              <a:solidFill>
                <a:schemeClr val="bg1"/>
              </a:solidFill>
            </a:endParaRPr>
          </a:p>
        </p:txBody>
      </p:sp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84285" y="5002628"/>
            <a:ext cx="8727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 eaLnBrk="1" hangingPunct="1">
              <a:spcBef>
                <a:spcPts val="600"/>
              </a:spcBef>
              <a:buSzPct val="70000"/>
              <a:buNone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</a:t>
            </a:r>
            <a:r>
              <a:rPr lang="en-US" sz="2400" baseline="-250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6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H</a:t>
            </a:r>
            <a:r>
              <a:rPr lang="en-US" sz="2400" baseline="-250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12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O</a:t>
            </a:r>
            <a:r>
              <a:rPr lang="en-US" sz="2400" baseline="-250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6</a:t>
            </a:r>
            <a:r>
              <a:rPr lang="en-US" sz="2400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+ </a:t>
            </a:r>
            <a:r>
              <a:rPr lang="en-US" sz="2400" dirty="0">
                <a:latin typeface="Comic Sans MS" pitchFamily="66" charset="0"/>
              </a:rPr>
              <a:t>6 O</a:t>
            </a:r>
            <a:r>
              <a:rPr lang="en-US" sz="2400" baseline="-25000" dirty="0">
                <a:latin typeface="Comic Sans MS" pitchFamily="66" charset="0"/>
              </a:rPr>
              <a:t>2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6 CO</a:t>
            </a:r>
            <a:r>
              <a:rPr lang="en-US" sz="2400" baseline="-25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+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6 H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2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+ 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energy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(Net: 32 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ATP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137" name="Oval 136"/>
          <p:cNvSpPr/>
          <p:nvPr/>
        </p:nvSpPr>
        <p:spPr>
          <a:xfrm>
            <a:off x="1981199" y="4814360"/>
            <a:ext cx="838201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2587025" y="1122740"/>
            <a:ext cx="366330" cy="315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3140645" y="718437"/>
            <a:ext cx="366330" cy="315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3610915" y="876300"/>
            <a:ext cx="366330" cy="315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3321314" y="1566446"/>
            <a:ext cx="366330" cy="315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roup 534"/>
          <p:cNvGrpSpPr/>
          <p:nvPr/>
        </p:nvGrpSpPr>
        <p:grpSpPr>
          <a:xfrm>
            <a:off x="910590" y="3021022"/>
            <a:ext cx="7738155" cy="1709693"/>
            <a:chOff x="228600" y="795292"/>
            <a:chExt cx="8458200" cy="2362201"/>
          </a:xfrm>
        </p:grpSpPr>
        <p:sp>
          <p:nvSpPr>
            <p:cNvPr id="130" name="Freeform 129"/>
            <p:cNvSpPr/>
            <p:nvPr/>
          </p:nvSpPr>
          <p:spPr>
            <a:xfrm>
              <a:off x="228600" y="838200"/>
              <a:ext cx="8427128" cy="2243091"/>
            </a:xfrm>
            <a:custGeom>
              <a:avLst/>
              <a:gdLst>
                <a:gd name="connsiteX0" fmla="*/ 80568 w 10209989"/>
                <a:gd name="connsiteY0" fmla="*/ 53266 h 2201662"/>
                <a:gd name="connsiteX1" fmla="*/ 80568 w 10209989"/>
                <a:gd name="connsiteY1" fmla="*/ 53266 h 2201662"/>
                <a:gd name="connsiteX2" fmla="*/ 710882 w 10209989"/>
                <a:gd name="connsiteY2" fmla="*/ 53266 h 2201662"/>
                <a:gd name="connsiteX3" fmla="*/ 728638 w 10209989"/>
                <a:gd name="connsiteY3" fmla="*/ 71021 h 2201662"/>
                <a:gd name="connsiteX4" fmla="*/ 755271 w 10209989"/>
                <a:gd name="connsiteY4" fmla="*/ 88776 h 2201662"/>
                <a:gd name="connsiteX5" fmla="*/ 773026 w 10209989"/>
                <a:gd name="connsiteY5" fmla="*/ 106532 h 2201662"/>
                <a:gd name="connsiteX6" fmla="*/ 835170 w 10209989"/>
                <a:gd name="connsiteY6" fmla="*/ 133165 h 2201662"/>
                <a:gd name="connsiteX7" fmla="*/ 870680 w 10209989"/>
                <a:gd name="connsiteY7" fmla="*/ 142042 h 2201662"/>
                <a:gd name="connsiteX8" fmla="*/ 897313 w 10209989"/>
                <a:gd name="connsiteY8" fmla="*/ 150920 h 2201662"/>
                <a:gd name="connsiteX9" fmla="*/ 1332319 w 10209989"/>
                <a:gd name="connsiteY9" fmla="*/ 150920 h 2201662"/>
                <a:gd name="connsiteX10" fmla="*/ 1376708 w 10209989"/>
                <a:gd name="connsiteY10" fmla="*/ 159798 h 2201662"/>
                <a:gd name="connsiteX11" fmla="*/ 1429974 w 10209989"/>
                <a:gd name="connsiteY11" fmla="*/ 168675 h 2201662"/>
                <a:gd name="connsiteX12" fmla="*/ 1456607 w 10209989"/>
                <a:gd name="connsiteY12" fmla="*/ 177553 h 2201662"/>
                <a:gd name="connsiteX13" fmla="*/ 1527628 w 10209989"/>
                <a:gd name="connsiteY13" fmla="*/ 195308 h 2201662"/>
                <a:gd name="connsiteX14" fmla="*/ 1909368 w 10209989"/>
                <a:gd name="connsiteY14" fmla="*/ 186431 h 2201662"/>
                <a:gd name="connsiteX15" fmla="*/ 1944878 w 10209989"/>
                <a:gd name="connsiteY15" fmla="*/ 177553 h 2201662"/>
                <a:gd name="connsiteX16" fmla="*/ 2211209 w 10209989"/>
                <a:gd name="connsiteY16" fmla="*/ 168675 h 2201662"/>
                <a:gd name="connsiteX17" fmla="*/ 2353251 w 10209989"/>
                <a:gd name="connsiteY17" fmla="*/ 142042 h 2201662"/>
                <a:gd name="connsiteX18" fmla="*/ 2379884 w 10209989"/>
                <a:gd name="connsiteY18" fmla="*/ 133165 h 2201662"/>
                <a:gd name="connsiteX19" fmla="*/ 2415395 w 10209989"/>
                <a:gd name="connsiteY19" fmla="*/ 115409 h 2201662"/>
                <a:gd name="connsiteX20" fmla="*/ 3063465 w 10209989"/>
                <a:gd name="connsiteY20" fmla="*/ 106532 h 2201662"/>
                <a:gd name="connsiteX21" fmla="*/ 3347550 w 10209989"/>
                <a:gd name="connsiteY21" fmla="*/ 88776 h 2201662"/>
                <a:gd name="connsiteX22" fmla="*/ 3445205 w 10209989"/>
                <a:gd name="connsiteY22" fmla="*/ 62143 h 2201662"/>
                <a:gd name="connsiteX23" fmla="*/ 3480715 w 10209989"/>
                <a:gd name="connsiteY23" fmla="*/ 53266 h 2201662"/>
                <a:gd name="connsiteX24" fmla="*/ 3507348 w 10209989"/>
                <a:gd name="connsiteY24" fmla="*/ 44388 h 2201662"/>
                <a:gd name="connsiteX25" fmla="*/ 3684902 w 10209989"/>
                <a:gd name="connsiteY25" fmla="*/ 26633 h 2201662"/>
                <a:gd name="connsiteX26" fmla="*/ 3960110 w 10209989"/>
                <a:gd name="connsiteY26" fmla="*/ 35510 h 2201662"/>
                <a:gd name="connsiteX27" fmla="*/ 3995620 w 10209989"/>
                <a:gd name="connsiteY27" fmla="*/ 44388 h 2201662"/>
                <a:gd name="connsiteX28" fmla="*/ 4111030 w 10209989"/>
                <a:gd name="connsiteY28" fmla="*/ 62143 h 2201662"/>
                <a:gd name="connsiteX29" fmla="*/ 4714711 w 10209989"/>
                <a:gd name="connsiteY29" fmla="*/ 79899 h 2201662"/>
                <a:gd name="connsiteX30" fmla="*/ 4918898 w 10209989"/>
                <a:gd name="connsiteY30" fmla="*/ 79899 h 2201662"/>
                <a:gd name="connsiteX31" fmla="*/ 4989919 w 10209989"/>
                <a:gd name="connsiteY31" fmla="*/ 62143 h 2201662"/>
                <a:gd name="connsiteX32" fmla="*/ 5105329 w 10209989"/>
                <a:gd name="connsiteY32" fmla="*/ 44388 h 2201662"/>
                <a:gd name="connsiteX33" fmla="*/ 5131962 w 10209989"/>
                <a:gd name="connsiteY33" fmla="*/ 35510 h 2201662"/>
                <a:gd name="connsiteX34" fmla="*/ 5433803 w 10209989"/>
                <a:gd name="connsiteY34" fmla="*/ 35510 h 2201662"/>
                <a:gd name="connsiteX35" fmla="*/ 5842176 w 10209989"/>
                <a:gd name="connsiteY35" fmla="*/ 53266 h 2201662"/>
                <a:gd name="connsiteX36" fmla="*/ 5895442 w 10209989"/>
                <a:gd name="connsiteY36" fmla="*/ 62143 h 2201662"/>
                <a:gd name="connsiteX37" fmla="*/ 5975341 w 10209989"/>
                <a:gd name="connsiteY37" fmla="*/ 71021 h 2201662"/>
                <a:gd name="connsiteX38" fmla="*/ 6232793 w 10209989"/>
                <a:gd name="connsiteY38" fmla="*/ 79899 h 2201662"/>
                <a:gd name="connsiteX39" fmla="*/ 6721065 w 10209989"/>
                <a:gd name="connsiteY39" fmla="*/ 71021 h 2201662"/>
                <a:gd name="connsiteX40" fmla="*/ 6792086 w 10209989"/>
                <a:gd name="connsiteY40" fmla="*/ 62143 h 2201662"/>
                <a:gd name="connsiteX41" fmla="*/ 6907496 w 10209989"/>
                <a:gd name="connsiteY41" fmla="*/ 44388 h 2201662"/>
                <a:gd name="connsiteX42" fmla="*/ 6987395 w 10209989"/>
                <a:gd name="connsiteY42" fmla="*/ 17755 h 2201662"/>
                <a:gd name="connsiteX43" fmla="*/ 7014028 w 10209989"/>
                <a:gd name="connsiteY43" fmla="*/ 8877 h 2201662"/>
                <a:gd name="connsiteX44" fmla="*/ 7839651 w 10209989"/>
                <a:gd name="connsiteY44" fmla="*/ 26633 h 2201662"/>
                <a:gd name="connsiteX45" fmla="*/ 7892917 w 10209989"/>
                <a:gd name="connsiteY45" fmla="*/ 35510 h 2201662"/>
                <a:gd name="connsiteX46" fmla="*/ 8452211 w 10209989"/>
                <a:gd name="connsiteY46" fmla="*/ 44388 h 2201662"/>
                <a:gd name="connsiteX47" fmla="*/ 8594253 w 10209989"/>
                <a:gd name="connsiteY47" fmla="*/ 62143 h 2201662"/>
                <a:gd name="connsiteX48" fmla="*/ 8638642 w 10209989"/>
                <a:gd name="connsiteY48" fmla="*/ 71021 h 2201662"/>
                <a:gd name="connsiteX49" fmla="*/ 8709663 w 10209989"/>
                <a:gd name="connsiteY49" fmla="*/ 79899 h 2201662"/>
                <a:gd name="connsiteX50" fmla="*/ 9482020 w 10209989"/>
                <a:gd name="connsiteY50" fmla="*/ 71021 h 2201662"/>
                <a:gd name="connsiteX51" fmla="*/ 9703962 w 10209989"/>
                <a:gd name="connsiteY51" fmla="*/ 53266 h 2201662"/>
                <a:gd name="connsiteX52" fmla="*/ 9748350 w 10209989"/>
                <a:gd name="connsiteY52" fmla="*/ 17755 h 2201662"/>
                <a:gd name="connsiteX53" fmla="*/ 9783861 w 10209989"/>
                <a:gd name="connsiteY53" fmla="*/ 8877 h 2201662"/>
                <a:gd name="connsiteX54" fmla="*/ 9810494 w 10209989"/>
                <a:gd name="connsiteY54" fmla="*/ 0 h 2201662"/>
                <a:gd name="connsiteX55" fmla="*/ 9988047 w 10209989"/>
                <a:gd name="connsiteY55" fmla="*/ 8877 h 2201662"/>
                <a:gd name="connsiteX56" fmla="*/ 10050191 w 10209989"/>
                <a:gd name="connsiteY56" fmla="*/ 35510 h 2201662"/>
                <a:gd name="connsiteX57" fmla="*/ 10174478 w 10209989"/>
                <a:gd name="connsiteY57" fmla="*/ 44388 h 2201662"/>
                <a:gd name="connsiteX58" fmla="*/ 10192234 w 10209989"/>
                <a:gd name="connsiteY58" fmla="*/ 71021 h 2201662"/>
                <a:gd name="connsiteX59" fmla="*/ 10209989 w 10209989"/>
                <a:gd name="connsiteY59" fmla="*/ 133165 h 2201662"/>
                <a:gd name="connsiteX60" fmla="*/ 10201111 w 10209989"/>
                <a:gd name="connsiteY60" fmla="*/ 426128 h 2201662"/>
                <a:gd name="connsiteX61" fmla="*/ 10183356 w 10209989"/>
                <a:gd name="connsiteY61" fmla="*/ 603681 h 2201662"/>
                <a:gd name="connsiteX62" fmla="*/ 10165601 w 10209989"/>
                <a:gd name="connsiteY62" fmla="*/ 781235 h 2201662"/>
                <a:gd name="connsiteX63" fmla="*/ 10156723 w 10209989"/>
                <a:gd name="connsiteY63" fmla="*/ 967666 h 2201662"/>
                <a:gd name="connsiteX64" fmla="*/ 10165601 w 10209989"/>
                <a:gd name="connsiteY64" fmla="*/ 1882066 h 2201662"/>
                <a:gd name="connsiteX65" fmla="*/ 10156723 w 10209989"/>
                <a:gd name="connsiteY65" fmla="*/ 2024108 h 2201662"/>
                <a:gd name="connsiteX66" fmla="*/ 10147845 w 10209989"/>
                <a:gd name="connsiteY66" fmla="*/ 2050741 h 2201662"/>
                <a:gd name="connsiteX67" fmla="*/ 10130090 w 10209989"/>
                <a:gd name="connsiteY67" fmla="*/ 2068497 h 2201662"/>
                <a:gd name="connsiteX68" fmla="*/ 10094579 w 10209989"/>
                <a:gd name="connsiteY68" fmla="*/ 2112885 h 2201662"/>
                <a:gd name="connsiteX69" fmla="*/ 9988047 w 10209989"/>
                <a:gd name="connsiteY69" fmla="*/ 2148396 h 2201662"/>
                <a:gd name="connsiteX70" fmla="*/ 9952537 w 10209989"/>
                <a:gd name="connsiteY70" fmla="*/ 2157274 h 2201662"/>
                <a:gd name="connsiteX71" fmla="*/ 9925904 w 10209989"/>
                <a:gd name="connsiteY71" fmla="*/ 2166151 h 2201662"/>
                <a:gd name="connsiteX72" fmla="*/ 9837127 w 10209989"/>
                <a:gd name="connsiteY72" fmla="*/ 2183907 h 2201662"/>
                <a:gd name="connsiteX73" fmla="*/ 9703962 w 10209989"/>
                <a:gd name="connsiteY73" fmla="*/ 2201662 h 2201662"/>
                <a:gd name="connsiteX74" fmla="*/ 6880863 w 10209989"/>
                <a:gd name="connsiteY74" fmla="*/ 2192784 h 2201662"/>
                <a:gd name="connsiteX75" fmla="*/ 6312692 w 10209989"/>
                <a:gd name="connsiteY75" fmla="*/ 2166151 h 2201662"/>
                <a:gd name="connsiteX76" fmla="*/ 5691255 w 10209989"/>
                <a:gd name="connsiteY76" fmla="*/ 2157274 h 2201662"/>
                <a:gd name="connsiteX77" fmla="*/ 5558090 w 10209989"/>
                <a:gd name="connsiteY77" fmla="*/ 2148396 h 2201662"/>
                <a:gd name="connsiteX78" fmla="*/ 4936653 w 10209989"/>
                <a:gd name="connsiteY78" fmla="*/ 2130641 h 2201662"/>
                <a:gd name="connsiteX79" fmla="*/ 4581546 w 10209989"/>
                <a:gd name="connsiteY79" fmla="*/ 2104008 h 2201662"/>
                <a:gd name="connsiteX80" fmla="*/ 4519403 w 10209989"/>
                <a:gd name="connsiteY80" fmla="*/ 2095130 h 2201662"/>
                <a:gd name="connsiteX81" fmla="*/ 4137663 w 10209989"/>
                <a:gd name="connsiteY81" fmla="*/ 2077374 h 2201662"/>
                <a:gd name="connsiteX82" fmla="*/ 3667146 w 10209989"/>
                <a:gd name="connsiteY82" fmla="*/ 2059619 h 2201662"/>
                <a:gd name="connsiteX83" fmla="*/ 3578370 w 10209989"/>
                <a:gd name="connsiteY83" fmla="*/ 2050741 h 2201662"/>
                <a:gd name="connsiteX84" fmla="*/ 3498471 w 10209989"/>
                <a:gd name="connsiteY84" fmla="*/ 2041864 h 2201662"/>
                <a:gd name="connsiteX85" fmla="*/ 3356428 w 10209989"/>
                <a:gd name="connsiteY85" fmla="*/ 2032986 h 2201662"/>
                <a:gd name="connsiteX86" fmla="*/ 3241018 w 10209989"/>
                <a:gd name="connsiteY86" fmla="*/ 2024108 h 2201662"/>
                <a:gd name="connsiteX87" fmla="*/ 3081220 w 10209989"/>
                <a:gd name="connsiteY87" fmla="*/ 2015231 h 2201662"/>
                <a:gd name="connsiteX88" fmla="*/ 2965811 w 10209989"/>
                <a:gd name="connsiteY88" fmla="*/ 2006353 h 2201662"/>
                <a:gd name="connsiteX89" fmla="*/ 2237842 w 10209989"/>
                <a:gd name="connsiteY89" fmla="*/ 1997475 h 2201662"/>
                <a:gd name="connsiteX90" fmla="*/ 1980389 w 10209989"/>
                <a:gd name="connsiteY90" fmla="*/ 1988598 h 2201662"/>
                <a:gd name="connsiteX91" fmla="*/ 480063 w 10209989"/>
                <a:gd name="connsiteY91" fmla="*/ 1979720 h 2201662"/>
                <a:gd name="connsiteX92" fmla="*/ 364653 w 10209989"/>
                <a:gd name="connsiteY92" fmla="*/ 1953087 h 2201662"/>
                <a:gd name="connsiteX93" fmla="*/ 293632 w 10209989"/>
                <a:gd name="connsiteY93" fmla="*/ 1935332 h 2201662"/>
                <a:gd name="connsiteX94" fmla="*/ 258121 w 10209989"/>
                <a:gd name="connsiteY94" fmla="*/ 1926454 h 2201662"/>
                <a:gd name="connsiteX95" fmla="*/ 18424 w 10209989"/>
                <a:gd name="connsiteY95" fmla="*/ 1917576 h 2201662"/>
                <a:gd name="connsiteX96" fmla="*/ 9546 w 10209989"/>
                <a:gd name="connsiteY96" fmla="*/ 1890943 h 2201662"/>
                <a:gd name="connsiteX97" fmla="*/ 9546 w 10209989"/>
                <a:gd name="connsiteY97" fmla="*/ 1411549 h 2201662"/>
                <a:gd name="connsiteX98" fmla="*/ 45057 w 10209989"/>
                <a:gd name="connsiteY98" fmla="*/ 1340528 h 2201662"/>
                <a:gd name="connsiteX99" fmla="*/ 62812 w 10209989"/>
                <a:gd name="connsiteY99" fmla="*/ 1287262 h 2201662"/>
                <a:gd name="connsiteX100" fmla="*/ 53935 w 10209989"/>
                <a:gd name="connsiteY100" fmla="*/ 1091953 h 2201662"/>
                <a:gd name="connsiteX101" fmla="*/ 45057 w 10209989"/>
                <a:gd name="connsiteY101" fmla="*/ 1056442 h 2201662"/>
                <a:gd name="connsiteX102" fmla="*/ 53935 w 10209989"/>
                <a:gd name="connsiteY102" fmla="*/ 621437 h 2201662"/>
                <a:gd name="connsiteX103" fmla="*/ 45057 w 10209989"/>
                <a:gd name="connsiteY103" fmla="*/ 266330 h 2201662"/>
                <a:gd name="connsiteX104" fmla="*/ 53935 w 10209989"/>
                <a:gd name="connsiteY104" fmla="*/ 150920 h 2201662"/>
                <a:gd name="connsiteX105" fmla="*/ 71690 w 10209989"/>
                <a:gd name="connsiteY105" fmla="*/ 79899 h 2201662"/>
                <a:gd name="connsiteX106" fmla="*/ 80568 w 10209989"/>
                <a:gd name="connsiteY106" fmla="*/ 53266 h 220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0209989" h="2201662">
                  <a:moveTo>
                    <a:pt x="80568" y="53266"/>
                  </a:moveTo>
                  <a:lnTo>
                    <a:pt x="80568" y="53266"/>
                  </a:lnTo>
                  <a:cubicBezTo>
                    <a:pt x="338678" y="40975"/>
                    <a:pt x="385925" y="34518"/>
                    <a:pt x="710882" y="53266"/>
                  </a:cubicBezTo>
                  <a:cubicBezTo>
                    <a:pt x="719238" y="53748"/>
                    <a:pt x="722102" y="65792"/>
                    <a:pt x="728638" y="71021"/>
                  </a:cubicBezTo>
                  <a:cubicBezTo>
                    <a:pt x="736970" y="77686"/>
                    <a:pt x="746940" y="82111"/>
                    <a:pt x="755271" y="88776"/>
                  </a:cubicBezTo>
                  <a:cubicBezTo>
                    <a:pt x="761807" y="94005"/>
                    <a:pt x="766062" y="101889"/>
                    <a:pt x="773026" y="106532"/>
                  </a:cubicBezTo>
                  <a:cubicBezTo>
                    <a:pt x="790778" y="118367"/>
                    <a:pt x="814458" y="127247"/>
                    <a:pt x="835170" y="133165"/>
                  </a:cubicBezTo>
                  <a:cubicBezTo>
                    <a:pt x="846901" y="136517"/>
                    <a:pt x="858949" y="138690"/>
                    <a:pt x="870680" y="142042"/>
                  </a:cubicBezTo>
                  <a:cubicBezTo>
                    <a:pt x="879678" y="144613"/>
                    <a:pt x="888435" y="147961"/>
                    <a:pt x="897313" y="150920"/>
                  </a:cubicBezTo>
                  <a:cubicBezTo>
                    <a:pt x="1110543" y="144256"/>
                    <a:pt x="1151302" y="134463"/>
                    <a:pt x="1332319" y="150920"/>
                  </a:cubicBezTo>
                  <a:cubicBezTo>
                    <a:pt x="1347346" y="152286"/>
                    <a:pt x="1361862" y="157099"/>
                    <a:pt x="1376708" y="159798"/>
                  </a:cubicBezTo>
                  <a:cubicBezTo>
                    <a:pt x="1394418" y="163018"/>
                    <a:pt x="1412219" y="165716"/>
                    <a:pt x="1429974" y="168675"/>
                  </a:cubicBezTo>
                  <a:cubicBezTo>
                    <a:pt x="1438852" y="171634"/>
                    <a:pt x="1447529" y="175283"/>
                    <a:pt x="1456607" y="177553"/>
                  </a:cubicBezTo>
                  <a:lnTo>
                    <a:pt x="1527628" y="195308"/>
                  </a:lnTo>
                  <a:lnTo>
                    <a:pt x="1909368" y="186431"/>
                  </a:lnTo>
                  <a:cubicBezTo>
                    <a:pt x="1921558" y="185912"/>
                    <a:pt x="1932698" y="178269"/>
                    <a:pt x="1944878" y="177553"/>
                  </a:cubicBezTo>
                  <a:cubicBezTo>
                    <a:pt x="2033551" y="172337"/>
                    <a:pt x="2122432" y="171634"/>
                    <a:pt x="2211209" y="168675"/>
                  </a:cubicBezTo>
                  <a:cubicBezTo>
                    <a:pt x="2318615" y="157935"/>
                    <a:pt x="2271767" y="169203"/>
                    <a:pt x="2353251" y="142042"/>
                  </a:cubicBezTo>
                  <a:cubicBezTo>
                    <a:pt x="2362129" y="139083"/>
                    <a:pt x="2371514" y="137350"/>
                    <a:pt x="2379884" y="133165"/>
                  </a:cubicBezTo>
                  <a:cubicBezTo>
                    <a:pt x="2391721" y="127246"/>
                    <a:pt x="2402171" y="115924"/>
                    <a:pt x="2415395" y="115409"/>
                  </a:cubicBezTo>
                  <a:cubicBezTo>
                    <a:pt x="2631275" y="106998"/>
                    <a:pt x="2847442" y="109491"/>
                    <a:pt x="3063465" y="106532"/>
                  </a:cubicBezTo>
                  <a:cubicBezTo>
                    <a:pt x="3206731" y="77878"/>
                    <a:pt x="2984271" y="119914"/>
                    <a:pt x="3347550" y="88776"/>
                  </a:cubicBezTo>
                  <a:cubicBezTo>
                    <a:pt x="3392775" y="84900"/>
                    <a:pt x="3408796" y="72546"/>
                    <a:pt x="3445205" y="62143"/>
                  </a:cubicBezTo>
                  <a:cubicBezTo>
                    <a:pt x="3456936" y="58791"/>
                    <a:pt x="3468984" y="56618"/>
                    <a:pt x="3480715" y="53266"/>
                  </a:cubicBezTo>
                  <a:cubicBezTo>
                    <a:pt x="3489713" y="50695"/>
                    <a:pt x="3498069" y="45598"/>
                    <a:pt x="3507348" y="44388"/>
                  </a:cubicBezTo>
                  <a:cubicBezTo>
                    <a:pt x="3566328" y="36695"/>
                    <a:pt x="3684902" y="26633"/>
                    <a:pt x="3684902" y="26633"/>
                  </a:cubicBezTo>
                  <a:cubicBezTo>
                    <a:pt x="3795627" y="-1050"/>
                    <a:pt x="3724732" y="12732"/>
                    <a:pt x="3960110" y="35510"/>
                  </a:cubicBezTo>
                  <a:cubicBezTo>
                    <a:pt x="3972254" y="36685"/>
                    <a:pt x="3983710" y="41741"/>
                    <a:pt x="3995620" y="44388"/>
                  </a:cubicBezTo>
                  <a:cubicBezTo>
                    <a:pt x="4031504" y="52363"/>
                    <a:pt x="4075473" y="60221"/>
                    <a:pt x="4111030" y="62143"/>
                  </a:cubicBezTo>
                  <a:cubicBezTo>
                    <a:pt x="4227062" y="68415"/>
                    <a:pt x="4627901" y="77673"/>
                    <a:pt x="4714711" y="79899"/>
                  </a:cubicBezTo>
                  <a:cubicBezTo>
                    <a:pt x="4808858" y="91666"/>
                    <a:pt x="4801119" y="95261"/>
                    <a:pt x="4918898" y="79899"/>
                  </a:cubicBezTo>
                  <a:cubicBezTo>
                    <a:pt x="4943095" y="76743"/>
                    <a:pt x="4965990" y="66928"/>
                    <a:pt x="4989919" y="62143"/>
                  </a:cubicBezTo>
                  <a:cubicBezTo>
                    <a:pt x="5057703" y="48587"/>
                    <a:pt x="5019335" y="55138"/>
                    <a:pt x="5105329" y="44388"/>
                  </a:cubicBezTo>
                  <a:cubicBezTo>
                    <a:pt x="5114207" y="41429"/>
                    <a:pt x="5122755" y="37184"/>
                    <a:pt x="5131962" y="35510"/>
                  </a:cubicBezTo>
                  <a:cubicBezTo>
                    <a:pt x="5241354" y="15621"/>
                    <a:pt x="5301880" y="30436"/>
                    <a:pt x="5433803" y="35510"/>
                  </a:cubicBezTo>
                  <a:cubicBezTo>
                    <a:pt x="5593162" y="75352"/>
                    <a:pt x="5424116" y="35847"/>
                    <a:pt x="5842176" y="53266"/>
                  </a:cubicBezTo>
                  <a:cubicBezTo>
                    <a:pt x="5860161" y="54015"/>
                    <a:pt x="5877600" y="59764"/>
                    <a:pt x="5895442" y="62143"/>
                  </a:cubicBezTo>
                  <a:cubicBezTo>
                    <a:pt x="5922004" y="65685"/>
                    <a:pt x="5948581" y="69613"/>
                    <a:pt x="5975341" y="71021"/>
                  </a:cubicBezTo>
                  <a:cubicBezTo>
                    <a:pt x="6061091" y="75534"/>
                    <a:pt x="6146976" y="76940"/>
                    <a:pt x="6232793" y="79899"/>
                  </a:cubicBezTo>
                  <a:lnTo>
                    <a:pt x="6721065" y="71021"/>
                  </a:lnTo>
                  <a:cubicBezTo>
                    <a:pt x="6744911" y="70264"/>
                    <a:pt x="6768437" y="65296"/>
                    <a:pt x="6792086" y="62143"/>
                  </a:cubicBezTo>
                  <a:cubicBezTo>
                    <a:pt x="6804167" y="60532"/>
                    <a:pt x="6891985" y="48266"/>
                    <a:pt x="6907496" y="44388"/>
                  </a:cubicBezTo>
                  <a:cubicBezTo>
                    <a:pt x="6907510" y="44385"/>
                    <a:pt x="6974072" y="22196"/>
                    <a:pt x="6987395" y="17755"/>
                  </a:cubicBezTo>
                  <a:lnTo>
                    <a:pt x="7014028" y="8877"/>
                  </a:lnTo>
                  <a:lnTo>
                    <a:pt x="7839651" y="26633"/>
                  </a:lnTo>
                  <a:cubicBezTo>
                    <a:pt x="7857630" y="27510"/>
                    <a:pt x="7874924" y="34988"/>
                    <a:pt x="7892917" y="35510"/>
                  </a:cubicBezTo>
                  <a:cubicBezTo>
                    <a:pt x="8079294" y="40912"/>
                    <a:pt x="8265780" y="41429"/>
                    <a:pt x="8452211" y="44388"/>
                  </a:cubicBezTo>
                  <a:cubicBezTo>
                    <a:pt x="8599377" y="68917"/>
                    <a:pt x="8380894" y="33696"/>
                    <a:pt x="8594253" y="62143"/>
                  </a:cubicBezTo>
                  <a:cubicBezTo>
                    <a:pt x="8609210" y="64137"/>
                    <a:pt x="8623728" y="68726"/>
                    <a:pt x="8638642" y="71021"/>
                  </a:cubicBezTo>
                  <a:cubicBezTo>
                    <a:pt x="8662222" y="74649"/>
                    <a:pt x="8685989" y="76940"/>
                    <a:pt x="8709663" y="79899"/>
                  </a:cubicBezTo>
                  <a:lnTo>
                    <a:pt x="9482020" y="71021"/>
                  </a:lnTo>
                  <a:cubicBezTo>
                    <a:pt x="9655666" y="67805"/>
                    <a:pt x="9612992" y="76007"/>
                    <a:pt x="9703962" y="53266"/>
                  </a:cubicBezTo>
                  <a:cubicBezTo>
                    <a:pt x="9718281" y="38946"/>
                    <a:pt x="9728750" y="26155"/>
                    <a:pt x="9748350" y="17755"/>
                  </a:cubicBezTo>
                  <a:cubicBezTo>
                    <a:pt x="9759565" y="12949"/>
                    <a:pt x="9772129" y="12229"/>
                    <a:pt x="9783861" y="8877"/>
                  </a:cubicBezTo>
                  <a:cubicBezTo>
                    <a:pt x="9792859" y="6306"/>
                    <a:pt x="9801616" y="2959"/>
                    <a:pt x="9810494" y="0"/>
                  </a:cubicBezTo>
                  <a:cubicBezTo>
                    <a:pt x="9869678" y="2959"/>
                    <a:pt x="9929012" y="3744"/>
                    <a:pt x="9988047" y="8877"/>
                  </a:cubicBezTo>
                  <a:cubicBezTo>
                    <a:pt x="10035852" y="13034"/>
                    <a:pt x="9994124" y="26165"/>
                    <a:pt x="10050191" y="35510"/>
                  </a:cubicBezTo>
                  <a:cubicBezTo>
                    <a:pt x="10091160" y="42338"/>
                    <a:pt x="10133049" y="41429"/>
                    <a:pt x="10174478" y="44388"/>
                  </a:cubicBezTo>
                  <a:cubicBezTo>
                    <a:pt x="10180397" y="53266"/>
                    <a:pt x="10187462" y="61478"/>
                    <a:pt x="10192234" y="71021"/>
                  </a:cubicBezTo>
                  <a:cubicBezTo>
                    <a:pt x="10198600" y="83753"/>
                    <a:pt x="10207146" y="121794"/>
                    <a:pt x="10209989" y="133165"/>
                  </a:cubicBezTo>
                  <a:cubicBezTo>
                    <a:pt x="10207030" y="230819"/>
                    <a:pt x="10205355" y="328521"/>
                    <a:pt x="10201111" y="426128"/>
                  </a:cubicBezTo>
                  <a:cubicBezTo>
                    <a:pt x="10193498" y="601228"/>
                    <a:pt x="10196135" y="482286"/>
                    <a:pt x="10183356" y="603681"/>
                  </a:cubicBezTo>
                  <a:cubicBezTo>
                    <a:pt x="10154385" y="878893"/>
                    <a:pt x="10191024" y="577835"/>
                    <a:pt x="10165601" y="781235"/>
                  </a:cubicBezTo>
                  <a:cubicBezTo>
                    <a:pt x="10162642" y="843379"/>
                    <a:pt x="10156723" y="905452"/>
                    <a:pt x="10156723" y="967666"/>
                  </a:cubicBezTo>
                  <a:cubicBezTo>
                    <a:pt x="10156723" y="1272480"/>
                    <a:pt x="10165601" y="1577252"/>
                    <a:pt x="10165601" y="1882066"/>
                  </a:cubicBezTo>
                  <a:cubicBezTo>
                    <a:pt x="10165601" y="1929506"/>
                    <a:pt x="10161689" y="1976929"/>
                    <a:pt x="10156723" y="2024108"/>
                  </a:cubicBezTo>
                  <a:cubicBezTo>
                    <a:pt x="10155743" y="2033414"/>
                    <a:pt x="10152660" y="2042717"/>
                    <a:pt x="10147845" y="2050741"/>
                  </a:cubicBezTo>
                  <a:cubicBezTo>
                    <a:pt x="10143539" y="2057918"/>
                    <a:pt x="10135319" y="2061961"/>
                    <a:pt x="10130090" y="2068497"/>
                  </a:cubicBezTo>
                  <a:cubicBezTo>
                    <a:pt x="10121725" y="2078954"/>
                    <a:pt x="10108872" y="2105739"/>
                    <a:pt x="10094579" y="2112885"/>
                  </a:cubicBezTo>
                  <a:cubicBezTo>
                    <a:pt x="10094574" y="2112888"/>
                    <a:pt x="9988053" y="2148395"/>
                    <a:pt x="9988047" y="2148396"/>
                  </a:cubicBezTo>
                  <a:cubicBezTo>
                    <a:pt x="9976210" y="2151355"/>
                    <a:pt x="9964269" y="2153922"/>
                    <a:pt x="9952537" y="2157274"/>
                  </a:cubicBezTo>
                  <a:cubicBezTo>
                    <a:pt x="9943539" y="2159845"/>
                    <a:pt x="9935022" y="2164047"/>
                    <a:pt x="9925904" y="2166151"/>
                  </a:cubicBezTo>
                  <a:cubicBezTo>
                    <a:pt x="9896498" y="2172937"/>
                    <a:pt x="9867072" y="2180164"/>
                    <a:pt x="9837127" y="2183907"/>
                  </a:cubicBezTo>
                  <a:cubicBezTo>
                    <a:pt x="9745343" y="2195379"/>
                    <a:pt x="9789724" y="2189410"/>
                    <a:pt x="9703962" y="2201662"/>
                  </a:cubicBezTo>
                  <a:lnTo>
                    <a:pt x="6880863" y="2192784"/>
                  </a:lnTo>
                  <a:cubicBezTo>
                    <a:pt x="5430345" y="2184726"/>
                    <a:pt x="7164104" y="2193914"/>
                    <a:pt x="6312692" y="2166151"/>
                  </a:cubicBezTo>
                  <a:cubicBezTo>
                    <a:pt x="6105635" y="2159399"/>
                    <a:pt x="5898401" y="2160233"/>
                    <a:pt x="5691255" y="2157274"/>
                  </a:cubicBezTo>
                  <a:cubicBezTo>
                    <a:pt x="5646867" y="2154315"/>
                    <a:pt x="5602550" y="2149956"/>
                    <a:pt x="5558090" y="2148396"/>
                  </a:cubicBezTo>
                  <a:cubicBezTo>
                    <a:pt x="5348517" y="2141042"/>
                    <a:pt x="5145296" y="2141622"/>
                    <a:pt x="4936653" y="2130641"/>
                  </a:cubicBezTo>
                  <a:cubicBezTo>
                    <a:pt x="4894344" y="2128414"/>
                    <a:pt x="4670730" y="2113917"/>
                    <a:pt x="4581546" y="2104008"/>
                  </a:cubicBezTo>
                  <a:cubicBezTo>
                    <a:pt x="4560749" y="2101697"/>
                    <a:pt x="4540249" y="2096943"/>
                    <a:pt x="4519403" y="2095130"/>
                  </a:cubicBezTo>
                  <a:cubicBezTo>
                    <a:pt x="4393744" y="2084203"/>
                    <a:pt x="4262665" y="2083056"/>
                    <a:pt x="4137663" y="2077374"/>
                  </a:cubicBezTo>
                  <a:cubicBezTo>
                    <a:pt x="3685781" y="2056834"/>
                    <a:pt x="4448604" y="2081327"/>
                    <a:pt x="3667146" y="2059619"/>
                  </a:cubicBezTo>
                  <a:lnTo>
                    <a:pt x="3578370" y="2050741"/>
                  </a:lnTo>
                  <a:cubicBezTo>
                    <a:pt x="3551720" y="2047936"/>
                    <a:pt x="3525183" y="2044001"/>
                    <a:pt x="3498471" y="2041864"/>
                  </a:cubicBezTo>
                  <a:cubicBezTo>
                    <a:pt x="3451182" y="2038081"/>
                    <a:pt x="3403756" y="2036250"/>
                    <a:pt x="3356428" y="2032986"/>
                  </a:cubicBezTo>
                  <a:lnTo>
                    <a:pt x="3241018" y="2024108"/>
                  </a:lnTo>
                  <a:lnTo>
                    <a:pt x="3081220" y="2015231"/>
                  </a:lnTo>
                  <a:cubicBezTo>
                    <a:pt x="3042717" y="2012747"/>
                    <a:pt x="3004386" y="2007165"/>
                    <a:pt x="2965811" y="2006353"/>
                  </a:cubicBezTo>
                  <a:lnTo>
                    <a:pt x="2237842" y="1997475"/>
                  </a:lnTo>
                  <a:cubicBezTo>
                    <a:pt x="2152024" y="1994516"/>
                    <a:pt x="2066253" y="1989465"/>
                    <a:pt x="1980389" y="1988598"/>
                  </a:cubicBezTo>
                  <a:lnTo>
                    <a:pt x="480063" y="1979720"/>
                  </a:lnTo>
                  <a:cubicBezTo>
                    <a:pt x="410025" y="1978546"/>
                    <a:pt x="411259" y="1965798"/>
                    <a:pt x="364653" y="1953087"/>
                  </a:cubicBezTo>
                  <a:cubicBezTo>
                    <a:pt x="341111" y="1946666"/>
                    <a:pt x="317306" y="1941250"/>
                    <a:pt x="293632" y="1935332"/>
                  </a:cubicBezTo>
                  <a:lnTo>
                    <a:pt x="258121" y="1926454"/>
                  </a:lnTo>
                  <a:cubicBezTo>
                    <a:pt x="210717" y="1928949"/>
                    <a:pt x="80945" y="1952310"/>
                    <a:pt x="18424" y="1917576"/>
                  </a:cubicBezTo>
                  <a:cubicBezTo>
                    <a:pt x="10244" y="1913031"/>
                    <a:pt x="12505" y="1899821"/>
                    <a:pt x="9546" y="1890943"/>
                  </a:cubicBezTo>
                  <a:cubicBezTo>
                    <a:pt x="4673" y="1759352"/>
                    <a:pt x="-9253" y="1543140"/>
                    <a:pt x="9546" y="1411549"/>
                  </a:cubicBezTo>
                  <a:cubicBezTo>
                    <a:pt x="13289" y="1385347"/>
                    <a:pt x="36687" y="1365638"/>
                    <a:pt x="45057" y="1340528"/>
                  </a:cubicBezTo>
                  <a:lnTo>
                    <a:pt x="62812" y="1287262"/>
                  </a:lnTo>
                  <a:cubicBezTo>
                    <a:pt x="59853" y="1222159"/>
                    <a:pt x="58933" y="1156931"/>
                    <a:pt x="53935" y="1091953"/>
                  </a:cubicBezTo>
                  <a:cubicBezTo>
                    <a:pt x="52999" y="1079788"/>
                    <a:pt x="45057" y="1068643"/>
                    <a:pt x="45057" y="1056442"/>
                  </a:cubicBezTo>
                  <a:cubicBezTo>
                    <a:pt x="45057" y="911410"/>
                    <a:pt x="50976" y="766439"/>
                    <a:pt x="53935" y="621437"/>
                  </a:cubicBezTo>
                  <a:cubicBezTo>
                    <a:pt x="50976" y="503068"/>
                    <a:pt x="45057" y="384736"/>
                    <a:pt x="45057" y="266330"/>
                  </a:cubicBezTo>
                  <a:cubicBezTo>
                    <a:pt x="45057" y="227746"/>
                    <a:pt x="49674" y="189268"/>
                    <a:pt x="53935" y="150920"/>
                  </a:cubicBezTo>
                  <a:cubicBezTo>
                    <a:pt x="56363" y="129070"/>
                    <a:pt x="63178" y="101178"/>
                    <a:pt x="71690" y="79899"/>
                  </a:cubicBezTo>
                  <a:cubicBezTo>
                    <a:pt x="74148" y="73755"/>
                    <a:pt x="79088" y="57705"/>
                    <a:pt x="80568" y="5326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895600" y="1252492"/>
              <a:ext cx="4724400" cy="1371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6773662" y="1406372"/>
              <a:ext cx="722611" cy="1047565"/>
            </a:xfrm>
            <a:custGeom>
              <a:avLst/>
              <a:gdLst>
                <a:gd name="connsiteX0" fmla="*/ 372862 w 722611"/>
                <a:gd name="connsiteY0" fmla="*/ 79899 h 1047565"/>
                <a:gd name="connsiteX1" fmla="*/ 372862 w 722611"/>
                <a:gd name="connsiteY1" fmla="*/ 79899 h 1047565"/>
                <a:gd name="connsiteX2" fmla="*/ 106532 w 722611"/>
                <a:gd name="connsiteY2" fmla="*/ 150920 h 1047565"/>
                <a:gd name="connsiteX3" fmla="*/ 97655 w 722611"/>
                <a:gd name="connsiteY3" fmla="*/ 177553 h 1047565"/>
                <a:gd name="connsiteX4" fmla="*/ 106532 w 722611"/>
                <a:gd name="connsiteY4" fmla="*/ 301840 h 1047565"/>
                <a:gd name="connsiteX5" fmla="*/ 124288 w 722611"/>
                <a:gd name="connsiteY5" fmla="*/ 319596 h 1047565"/>
                <a:gd name="connsiteX6" fmla="*/ 142043 w 722611"/>
                <a:gd name="connsiteY6" fmla="*/ 372862 h 1047565"/>
                <a:gd name="connsiteX7" fmla="*/ 133165 w 722611"/>
                <a:gd name="connsiteY7" fmla="*/ 417250 h 1047565"/>
                <a:gd name="connsiteX8" fmla="*/ 88777 w 722611"/>
                <a:gd name="connsiteY8" fmla="*/ 461638 h 1047565"/>
                <a:gd name="connsiteX9" fmla="*/ 44388 w 722611"/>
                <a:gd name="connsiteY9" fmla="*/ 497149 h 1047565"/>
                <a:gd name="connsiteX10" fmla="*/ 0 w 722611"/>
                <a:gd name="connsiteY10" fmla="*/ 577048 h 1047565"/>
                <a:gd name="connsiteX11" fmla="*/ 8878 w 722611"/>
                <a:gd name="connsiteY11" fmla="*/ 701336 h 1047565"/>
                <a:gd name="connsiteX12" fmla="*/ 17755 w 722611"/>
                <a:gd name="connsiteY12" fmla="*/ 727969 h 1047565"/>
                <a:gd name="connsiteX13" fmla="*/ 35511 w 722611"/>
                <a:gd name="connsiteY13" fmla="*/ 745724 h 1047565"/>
                <a:gd name="connsiteX14" fmla="*/ 53266 w 722611"/>
                <a:gd name="connsiteY14" fmla="*/ 772357 h 1047565"/>
                <a:gd name="connsiteX15" fmla="*/ 79899 w 722611"/>
                <a:gd name="connsiteY15" fmla="*/ 790112 h 1047565"/>
                <a:gd name="connsiteX16" fmla="*/ 88777 w 722611"/>
                <a:gd name="connsiteY16" fmla="*/ 816745 h 1047565"/>
                <a:gd name="connsiteX17" fmla="*/ 150921 w 722611"/>
                <a:gd name="connsiteY17" fmla="*/ 870011 h 1047565"/>
                <a:gd name="connsiteX18" fmla="*/ 177554 w 722611"/>
                <a:gd name="connsiteY18" fmla="*/ 878889 h 1047565"/>
                <a:gd name="connsiteX19" fmla="*/ 204187 w 722611"/>
                <a:gd name="connsiteY19" fmla="*/ 896644 h 1047565"/>
                <a:gd name="connsiteX20" fmla="*/ 257453 w 722611"/>
                <a:gd name="connsiteY20" fmla="*/ 914400 h 1047565"/>
                <a:gd name="connsiteX21" fmla="*/ 284086 w 722611"/>
                <a:gd name="connsiteY21" fmla="*/ 923277 h 1047565"/>
                <a:gd name="connsiteX22" fmla="*/ 301841 w 722611"/>
                <a:gd name="connsiteY22" fmla="*/ 941033 h 1047565"/>
                <a:gd name="connsiteX23" fmla="*/ 328474 w 722611"/>
                <a:gd name="connsiteY23" fmla="*/ 958788 h 1047565"/>
                <a:gd name="connsiteX24" fmla="*/ 346229 w 722611"/>
                <a:gd name="connsiteY24" fmla="*/ 985421 h 1047565"/>
                <a:gd name="connsiteX25" fmla="*/ 399495 w 722611"/>
                <a:gd name="connsiteY25" fmla="*/ 1012054 h 1047565"/>
                <a:gd name="connsiteX26" fmla="*/ 417251 w 722611"/>
                <a:gd name="connsiteY26" fmla="*/ 1029809 h 1047565"/>
                <a:gd name="connsiteX27" fmla="*/ 470517 w 722611"/>
                <a:gd name="connsiteY27" fmla="*/ 1047565 h 1047565"/>
                <a:gd name="connsiteX28" fmla="*/ 585926 w 722611"/>
                <a:gd name="connsiteY28" fmla="*/ 1038687 h 1047565"/>
                <a:gd name="connsiteX29" fmla="*/ 612559 w 722611"/>
                <a:gd name="connsiteY29" fmla="*/ 1020932 h 1047565"/>
                <a:gd name="connsiteX30" fmla="*/ 639192 w 722611"/>
                <a:gd name="connsiteY30" fmla="*/ 1012054 h 1047565"/>
                <a:gd name="connsiteX31" fmla="*/ 648070 w 722611"/>
                <a:gd name="connsiteY31" fmla="*/ 985421 h 1047565"/>
                <a:gd name="connsiteX32" fmla="*/ 665825 w 722611"/>
                <a:gd name="connsiteY32" fmla="*/ 807868 h 1047565"/>
                <a:gd name="connsiteX33" fmla="*/ 683581 w 722611"/>
                <a:gd name="connsiteY33" fmla="*/ 701336 h 1047565"/>
                <a:gd name="connsiteX34" fmla="*/ 701336 w 722611"/>
                <a:gd name="connsiteY34" fmla="*/ 683580 h 1047565"/>
                <a:gd name="connsiteX35" fmla="*/ 719091 w 722611"/>
                <a:gd name="connsiteY35" fmla="*/ 630314 h 1047565"/>
                <a:gd name="connsiteX36" fmla="*/ 710214 w 722611"/>
                <a:gd name="connsiteY36" fmla="*/ 603681 h 1047565"/>
                <a:gd name="connsiteX37" fmla="*/ 639192 w 722611"/>
                <a:gd name="connsiteY37" fmla="*/ 550415 h 1047565"/>
                <a:gd name="connsiteX38" fmla="*/ 612559 w 722611"/>
                <a:gd name="connsiteY38" fmla="*/ 532660 h 1047565"/>
                <a:gd name="connsiteX39" fmla="*/ 594804 w 722611"/>
                <a:gd name="connsiteY39" fmla="*/ 479394 h 1047565"/>
                <a:gd name="connsiteX40" fmla="*/ 585926 w 722611"/>
                <a:gd name="connsiteY40" fmla="*/ 452761 h 1047565"/>
                <a:gd name="connsiteX41" fmla="*/ 594804 w 722611"/>
                <a:gd name="connsiteY41" fmla="*/ 390617 h 1047565"/>
                <a:gd name="connsiteX42" fmla="*/ 630315 w 722611"/>
                <a:gd name="connsiteY42" fmla="*/ 337351 h 1047565"/>
                <a:gd name="connsiteX43" fmla="*/ 674703 w 722611"/>
                <a:gd name="connsiteY43" fmla="*/ 275207 h 1047565"/>
                <a:gd name="connsiteX44" fmla="*/ 683581 w 722611"/>
                <a:gd name="connsiteY44" fmla="*/ 248574 h 1047565"/>
                <a:gd name="connsiteX45" fmla="*/ 701336 w 722611"/>
                <a:gd name="connsiteY45" fmla="*/ 221941 h 1047565"/>
                <a:gd name="connsiteX46" fmla="*/ 710214 w 722611"/>
                <a:gd name="connsiteY46" fmla="*/ 186431 h 1047565"/>
                <a:gd name="connsiteX47" fmla="*/ 719091 w 722611"/>
                <a:gd name="connsiteY47" fmla="*/ 79899 h 1047565"/>
                <a:gd name="connsiteX48" fmla="*/ 665825 w 722611"/>
                <a:gd name="connsiteY48" fmla="*/ 44388 h 1047565"/>
                <a:gd name="connsiteX49" fmla="*/ 612559 w 722611"/>
                <a:gd name="connsiteY49" fmla="*/ 17755 h 1047565"/>
                <a:gd name="connsiteX50" fmla="*/ 550416 w 722611"/>
                <a:gd name="connsiteY50" fmla="*/ 0 h 1047565"/>
                <a:gd name="connsiteX51" fmla="*/ 532660 w 722611"/>
                <a:gd name="connsiteY51" fmla="*/ 17755 h 1047565"/>
                <a:gd name="connsiteX52" fmla="*/ 523783 w 722611"/>
                <a:gd name="connsiteY52" fmla="*/ 44388 h 1047565"/>
                <a:gd name="connsiteX53" fmla="*/ 470517 w 722611"/>
                <a:gd name="connsiteY53" fmla="*/ 62143 h 1047565"/>
                <a:gd name="connsiteX54" fmla="*/ 443884 w 722611"/>
                <a:gd name="connsiteY54" fmla="*/ 71021 h 1047565"/>
                <a:gd name="connsiteX55" fmla="*/ 372862 w 722611"/>
                <a:gd name="connsiteY55" fmla="*/ 79899 h 104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22611" h="1047565">
                  <a:moveTo>
                    <a:pt x="372862" y="79899"/>
                  </a:moveTo>
                  <a:lnTo>
                    <a:pt x="372862" y="79899"/>
                  </a:lnTo>
                  <a:cubicBezTo>
                    <a:pt x="284085" y="103573"/>
                    <a:pt x="193121" y="120195"/>
                    <a:pt x="106532" y="150920"/>
                  </a:cubicBezTo>
                  <a:cubicBezTo>
                    <a:pt x="97713" y="154049"/>
                    <a:pt x="97655" y="168195"/>
                    <a:pt x="97655" y="177553"/>
                  </a:cubicBezTo>
                  <a:cubicBezTo>
                    <a:pt x="97655" y="219088"/>
                    <a:pt x="98878" y="261017"/>
                    <a:pt x="106532" y="301840"/>
                  </a:cubicBezTo>
                  <a:cubicBezTo>
                    <a:pt x="108075" y="310067"/>
                    <a:pt x="118369" y="313677"/>
                    <a:pt x="124288" y="319596"/>
                  </a:cubicBezTo>
                  <a:cubicBezTo>
                    <a:pt x="130206" y="337351"/>
                    <a:pt x="145714" y="354510"/>
                    <a:pt x="142043" y="372862"/>
                  </a:cubicBezTo>
                  <a:cubicBezTo>
                    <a:pt x="139084" y="387658"/>
                    <a:pt x="138463" y="403122"/>
                    <a:pt x="133165" y="417250"/>
                  </a:cubicBezTo>
                  <a:cubicBezTo>
                    <a:pt x="121750" y="447689"/>
                    <a:pt x="112029" y="443037"/>
                    <a:pt x="88777" y="461638"/>
                  </a:cubicBezTo>
                  <a:cubicBezTo>
                    <a:pt x="25527" y="512238"/>
                    <a:pt x="126360" y="442502"/>
                    <a:pt x="44388" y="497149"/>
                  </a:cubicBezTo>
                  <a:cubicBezTo>
                    <a:pt x="3687" y="558201"/>
                    <a:pt x="15626" y="530171"/>
                    <a:pt x="0" y="577048"/>
                  </a:cubicBezTo>
                  <a:cubicBezTo>
                    <a:pt x="2959" y="618477"/>
                    <a:pt x="4025" y="660086"/>
                    <a:pt x="8878" y="701336"/>
                  </a:cubicBezTo>
                  <a:cubicBezTo>
                    <a:pt x="9971" y="710630"/>
                    <a:pt x="12940" y="719945"/>
                    <a:pt x="17755" y="727969"/>
                  </a:cubicBezTo>
                  <a:cubicBezTo>
                    <a:pt x="22061" y="735146"/>
                    <a:pt x="30282" y="739188"/>
                    <a:pt x="35511" y="745724"/>
                  </a:cubicBezTo>
                  <a:cubicBezTo>
                    <a:pt x="42176" y="754055"/>
                    <a:pt x="45721" y="764812"/>
                    <a:pt x="53266" y="772357"/>
                  </a:cubicBezTo>
                  <a:cubicBezTo>
                    <a:pt x="60811" y="779902"/>
                    <a:pt x="71021" y="784194"/>
                    <a:pt x="79899" y="790112"/>
                  </a:cubicBezTo>
                  <a:cubicBezTo>
                    <a:pt x="82858" y="798990"/>
                    <a:pt x="83338" y="809130"/>
                    <a:pt x="88777" y="816745"/>
                  </a:cubicBezTo>
                  <a:cubicBezTo>
                    <a:pt x="100913" y="833735"/>
                    <a:pt x="130067" y="859584"/>
                    <a:pt x="150921" y="870011"/>
                  </a:cubicBezTo>
                  <a:cubicBezTo>
                    <a:pt x="159291" y="874196"/>
                    <a:pt x="169184" y="874704"/>
                    <a:pt x="177554" y="878889"/>
                  </a:cubicBezTo>
                  <a:cubicBezTo>
                    <a:pt x="187097" y="883661"/>
                    <a:pt x="194437" y="892311"/>
                    <a:pt x="204187" y="896644"/>
                  </a:cubicBezTo>
                  <a:cubicBezTo>
                    <a:pt x="221290" y="904245"/>
                    <a:pt x="239698" y="908482"/>
                    <a:pt x="257453" y="914400"/>
                  </a:cubicBezTo>
                  <a:lnTo>
                    <a:pt x="284086" y="923277"/>
                  </a:lnTo>
                  <a:cubicBezTo>
                    <a:pt x="290004" y="929196"/>
                    <a:pt x="295305" y="935804"/>
                    <a:pt x="301841" y="941033"/>
                  </a:cubicBezTo>
                  <a:cubicBezTo>
                    <a:pt x="310172" y="947698"/>
                    <a:pt x="320929" y="951243"/>
                    <a:pt x="328474" y="958788"/>
                  </a:cubicBezTo>
                  <a:cubicBezTo>
                    <a:pt x="336019" y="966333"/>
                    <a:pt x="338684" y="977876"/>
                    <a:pt x="346229" y="985421"/>
                  </a:cubicBezTo>
                  <a:cubicBezTo>
                    <a:pt x="363438" y="1002630"/>
                    <a:pt x="377835" y="1004834"/>
                    <a:pt x="399495" y="1012054"/>
                  </a:cubicBezTo>
                  <a:cubicBezTo>
                    <a:pt x="405414" y="1017972"/>
                    <a:pt x="409765" y="1026066"/>
                    <a:pt x="417251" y="1029809"/>
                  </a:cubicBezTo>
                  <a:cubicBezTo>
                    <a:pt x="433991" y="1038179"/>
                    <a:pt x="470517" y="1047565"/>
                    <a:pt x="470517" y="1047565"/>
                  </a:cubicBezTo>
                  <a:cubicBezTo>
                    <a:pt x="508987" y="1044606"/>
                    <a:pt x="548004" y="1045797"/>
                    <a:pt x="585926" y="1038687"/>
                  </a:cubicBezTo>
                  <a:cubicBezTo>
                    <a:pt x="596413" y="1036721"/>
                    <a:pt x="603016" y="1025704"/>
                    <a:pt x="612559" y="1020932"/>
                  </a:cubicBezTo>
                  <a:cubicBezTo>
                    <a:pt x="620929" y="1016747"/>
                    <a:pt x="630314" y="1015013"/>
                    <a:pt x="639192" y="1012054"/>
                  </a:cubicBezTo>
                  <a:cubicBezTo>
                    <a:pt x="642151" y="1003176"/>
                    <a:pt x="646396" y="994628"/>
                    <a:pt x="648070" y="985421"/>
                  </a:cubicBezTo>
                  <a:cubicBezTo>
                    <a:pt x="657213" y="935136"/>
                    <a:pt x="661173" y="854394"/>
                    <a:pt x="665825" y="807868"/>
                  </a:cubicBezTo>
                  <a:cubicBezTo>
                    <a:pt x="666450" y="801618"/>
                    <a:pt x="673911" y="720677"/>
                    <a:pt x="683581" y="701336"/>
                  </a:cubicBezTo>
                  <a:cubicBezTo>
                    <a:pt x="687324" y="693850"/>
                    <a:pt x="695418" y="689499"/>
                    <a:pt x="701336" y="683580"/>
                  </a:cubicBezTo>
                  <a:cubicBezTo>
                    <a:pt x="707254" y="665825"/>
                    <a:pt x="725009" y="648069"/>
                    <a:pt x="719091" y="630314"/>
                  </a:cubicBezTo>
                  <a:cubicBezTo>
                    <a:pt x="716132" y="621436"/>
                    <a:pt x="715653" y="611296"/>
                    <a:pt x="710214" y="603681"/>
                  </a:cubicBezTo>
                  <a:cubicBezTo>
                    <a:pt x="681501" y="563483"/>
                    <a:pt x="676903" y="571964"/>
                    <a:pt x="639192" y="550415"/>
                  </a:cubicBezTo>
                  <a:cubicBezTo>
                    <a:pt x="629928" y="545122"/>
                    <a:pt x="621437" y="538578"/>
                    <a:pt x="612559" y="532660"/>
                  </a:cubicBezTo>
                  <a:lnTo>
                    <a:pt x="594804" y="479394"/>
                  </a:lnTo>
                  <a:lnTo>
                    <a:pt x="585926" y="452761"/>
                  </a:lnTo>
                  <a:cubicBezTo>
                    <a:pt x="588885" y="432046"/>
                    <a:pt x="587292" y="410147"/>
                    <a:pt x="594804" y="390617"/>
                  </a:cubicBezTo>
                  <a:cubicBezTo>
                    <a:pt x="602464" y="370700"/>
                    <a:pt x="620772" y="356438"/>
                    <a:pt x="630315" y="337351"/>
                  </a:cubicBezTo>
                  <a:cubicBezTo>
                    <a:pt x="653685" y="290610"/>
                    <a:pt x="638712" y="311198"/>
                    <a:pt x="674703" y="275207"/>
                  </a:cubicBezTo>
                  <a:cubicBezTo>
                    <a:pt x="677662" y="266329"/>
                    <a:pt x="679396" y="256944"/>
                    <a:pt x="683581" y="248574"/>
                  </a:cubicBezTo>
                  <a:cubicBezTo>
                    <a:pt x="688353" y="239031"/>
                    <a:pt x="697133" y="231748"/>
                    <a:pt x="701336" y="221941"/>
                  </a:cubicBezTo>
                  <a:cubicBezTo>
                    <a:pt x="706142" y="210727"/>
                    <a:pt x="707255" y="198268"/>
                    <a:pt x="710214" y="186431"/>
                  </a:cubicBezTo>
                  <a:cubicBezTo>
                    <a:pt x="713173" y="150920"/>
                    <a:pt x="729720" y="113911"/>
                    <a:pt x="719091" y="79899"/>
                  </a:cubicBezTo>
                  <a:cubicBezTo>
                    <a:pt x="712726" y="59531"/>
                    <a:pt x="686069" y="51136"/>
                    <a:pt x="665825" y="44388"/>
                  </a:cubicBezTo>
                  <a:cubicBezTo>
                    <a:pt x="598882" y="22073"/>
                    <a:pt x="681398" y="52174"/>
                    <a:pt x="612559" y="17755"/>
                  </a:cubicBezTo>
                  <a:cubicBezTo>
                    <a:pt x="599820" y="11385"/>
                    <a:pt x="561799" y="2845"/>
                    <a:pt x="550416" y="0"/>
                  </a:cubicBezTo>
                  <a:cubicBezTo>
                    <a:pt x="544497" y="5918"/>
                    <a:pt x="536966" y="10578"/>
                    <a:pt x="532660" y="17755"/>
                  </a:cubicBezTo>
                  <a:cubicBezTo>
                    <a:pt x="527845" y="25779"/>
                    <a:pt x="531398" y="38949"/>
                    <a:pt x="523783" y="44388"/>
                  </a:cubicBezTo>
                  <a:cubicBezTo>
                    <a:pt x="508553" y="55266"/>
                    <a:pt x="488272" y="56225"/>
                    <a:pt x="470517" y="62143"/>
                  </a:cubicBezTo>
                  <a:lnTo>
                    <a:pt x="443884" y="71021"/>
                  </a:lnTo>
                  <a:cubicBezTo>
                    <a:pt x="414444" y="80835"/>
                    <a:pt x="384699" y="78419"/>
                    <a:pt x="372862" y="79899"/>
                  </a:cubicBezTo>
                  <a:close/>
                </a:path>
              </a:pathLst>
            </a:custGeom>
            <a:solidFill>
              <a:srgbClr val="EEF987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</a:rPr>
                <a:t>KOH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6553200" y="1404892"/>
              <a:ext cx="265411" cy="1047565"/>
            </a:xfrm>
            <a:custGeom>
              <a:avLst/>
              <a:gdLst>
                <a:gd name="connsiteX0" fmla="*/ 372862 w 722611"/>
                <a:gd name="connsiteY0" fmla="*/ 79899 h 1047565"/>
                <a:gd name="connsiteX1" fmla="*/ 372862 w 722611"/>
                <a:gd name="connsiteY1" fmla="*/ 79899 h 1047565"/>
                <a:gd name="connsiteX2" fmla="*/ 106532 w 722611"/>
                <a:gd name="connsiteY2" fmla="*/ 150920 h 1047565"/>
                <a:gd name="connsiteX3" fmla="*/ 97655 w 722611"/>
                <a:gd name="connsiteY3" fmla="*/ 177553 h 1047565"/>
                <a:gd name="connsiteX4" fmla="*/ 106532 w 722611"/>
                <a:gd name="connsiteY4" fmla="*/ 301840 h 1047565"/>
                <a:gd name="connsiteX5" fmla="*/ 124288 w 722611"/>
                <a:gd name="connsiteY5" fmla="*/ 319596 h 1047565"/>
                <a:gd name="connsiteX6" fmla="*/ 142043 w 722611"/>
                <a:gd name="connsiteY6" fmla="*/ 372862 h 1047565"/>
                <a:gd name="connsiteX7" fmla="*/ 133165 w 722611"/>
                <a:gd name="connsiteY7" fmla="*/ 417250 h 1047565"/>
                <a:gd name="connsiteX8" fmla="*/ 88777 w 722611"/>
                <a:gd name="connsiteY8" fmla="*/ 461638 h 1047565"/>
                <a:gd name="connsiteX9" fmla="*/ 44388 w 722611"/>
                <a:gd name="connsiteY9" fmla="*/ 497149 h 1047565"/>
                <a:gd name="connsiteX10" fmla="*/ 0 w 722611"/>
                <a:gd name="connsiteY10" fmla="*/ 577048 h 1047565"/>
                <a:gd name="connsiteX11" fmla="*/ 8878 w 722611"/>
                <a:gd name="connsiteY11" fmla="*/ 701336 h 1047565"/>
                <a:gd name="connsiteX12" fmla="*/ 17755 w 722611"/>
                <a:gd name="connsiteY12" fmla="*/ 727969 h 1047565"/>
                <a:gd name="connsiteX13" fmla="*/ 35511 w 722611"/>
                <a:gd name="connsiteY13" fmla="*/ 745724 h 1047565"/>
                <a:gd name="connsiteX14" fmla="*/ 53266 w 722611"/>
                <a:gd name="connsiteY14" fmla="*/ 772357 h 1047565"/>
                <a:gd name="connsiteX15" fmla="*/ 79899 w 722611"/>
                <a:gd name="connsiteY15" fmla="*/ 790112 h 1047565"/>
                <a:gd name="connsiteX16" fmla="*/ 88777 w 722611"/>
                <a:gd name="connsiteY16" fmla="*/ 816745 h 1047565"/>
                <a:gd name="connsiteX17" fmla="*/ 150921 w 722611"/>
                <a:gd name="connsiteY17" fmla="*/ 870011 h 1047565"/>
                <a:gd name="connsiteX18" fmla="*/ 177554 w 722611"/>
                <a:gd name="connsiteY18" fmla="*/ 878889 h 1047565"/>
                <a:gd name="connsiteX19" fmla="*/ 204187 w 722611"/>
                <a:gd name="connsiteY19" fmla="*/ 896644 h 1047565"/>
                <a:gd name="connsiteX20" fmla="*/ 257453 w 722611"/>
                <a:gd name="connsiteY20" fmla="*/ 914400 h 1047565"/>
                <a:gd name="connsiteX21" fmla="*/ 284086 w 722611"/>
                <a:gd name="connsiteY21" fmla="*/ 923277 h 1047565"/>
                <a:gd name="connsiteX22" fmla="*/ 301841 w 722611"/>
                <a:gd name="connsiteY22" fmla="*/ 941033 h 1047565"/>
                <a:gd name="connsiteX23" fmla="*/ 328474 w 722611"/>
                <a:gd name="connsiteY23" fmla="*/ 958788 h 1047565"/>
                <a:gd name="connsiteX24" fmla="*/ 346229 w 722611"/>
                <a:gd name="connsiteY24" fmla="*/ 985421 h 1047565"/>
                <a:gd name="connsiteX25" fmla="*/ 399495 w 722611"/>
                <a:gd name="connsiteY25" fmla="*/ 1012054 h 1047565"/>
                <a:gd name="connsiteX26" fmla="*/ 417251 w 722611"/>
                <a:gd name="connsiteY26" fmla="*/ 1029809 h 1047565"/>
                <a:gd name="connsiteX27" fmla="*/ 470517 w 722611"/>
                <a:gd name="connsiteY27" fmla="*/ 1047565 h 1047565"/>
                <a:gd name="connsiteX28" fmla="*/ 585926 w 722611"/>
                <a:gd name="connsiteY28" fmla="*/ 1038687 h 1047565"/>
                <a:gd name="connsiteX29" fmla="*/ 612559 w 722611"/>
                <a:gd name="connsiteY29" fmla="*/ 1020932 h 1047565"/>
                <a:gd name="connsiteX30" fmla="*/ 639192 w 722611"/>
                <a:gd name="connsiteY30" fmla="*/ 1012054 h 1047565"/>
                <a:gd name="connsiteX31" fmla="*/ 648070 w 722611"/>
                <a:gd name="connsiteY31" fmla="*/ 985421 h 1047565"/>
                <a:gd name="connsiteX32" fmla="*/ 665825 w 722611"/>
                <a:gd name="connsiteY32" fmla="*/ 807868 h 1047565"/>
                <a:gd name="connsiteX33" fmla="*/ 683581 w 722611"/>
                <a:gd name="connsiteY33" fmla="*/ 701336 h 1047565"/>
                <a:gd name="connsiteX34" fmla="*/ 701336 w 722611"/>
                <a:gd name="connsiteY34" fmla="*/ 683580 h 1047565"/>
                <a:gd name="connsiteX35" fmla="*/ 719091 w 722611"/>
                <a:gd name="connsiteY35" fmla="*/ 630314 h 1047565"/>
                <a:gd name="connsiteX36" fmla="*/ 710214 w 722611"/>
                <a:gd name="connsiteY36" fmla="*/ 603681 h 1047565"/>
                <a:gd name="connsiteX37" fmla="*/ 639192 w 722611"/>
                <a:gd name="connsiteY37" fmla="*/ 550415 h 1047565"/>
                <a:gd name="connsiteX38" fmla="*/ 612559 w 722611"/>
                <a:gd name="connsiteY38" fmla="*/ 532660 h 1047565"/>
                <a:gd name="connsiteX39" fmla="*/ 594804 w 722611"/>
                <a:gd name="connsiteY39" fmla="*/ 479394 h 1047565"/>
                <a:gd name="connsiteX40" fmla="*/ 585926 w 722611"/>
                <a:gd name="connsiteY40" fmla="*/ 452761 h 1047565"/>
                <a:gd name="connsiteX41" fmla="*/ 594804 w 722611"/>
                <a:gd name="connsiteY41" fmla="*/ 390617 h 1047565"/>
                <a:gd name="connsiteX42" fmla="*/ 630315 w 722611"/>
                <a:gd name="connsiteY42" fmla="*/ 337351 h 1047565"/>
                <a:gd name="connsiteX43" fmla="*/ 674703 w 722611"/>
                <a:gd name="connsiteY43" fmla="*/ 275207 h 1047565"/>
                <a:gd name="connsiteX44" fmla="*/ 683581 w 722611"/>
                <a:gd name="connsiteY44" fmla="*/ 248574 h 1047565"/>
                <a:gd name="connsiteX45" fmla="*/ 701336 w 722611"/>
                <a:gd name="connsiteY45" fmla="*/ 221941 h 1047565"/>
                <a:gd name="connsiteX46" fmla="*/ 710214 w 722611"/>
                <a:gd name="connsiteY46" fmla="*/ 186431 h 1047565"/>
                <a:gd name="connsiteX47" fmla="*/ 719091 w 722611"/>
                <a:gd name="connsiteY47" fmla="*/ 79899 h 1047565"/>
                <a:gd name="connsiteX48" fmla="*/ 665825 w 722611"/>
                <a:gd name="connsiteY48" fmla="*/ 44388 h 1047565"/>
                <a:gd name="connsiteX49" fmla="*/ 612559 w 722611"/>
                <a:gd name="connsiteY49" fmla="*/ 17755 h 1047565"/>
                <a:gd name="connsiteX50" fmla="*/ 550416 w 722611"/>
                <a:gd name="connsiteY50" fmla="*/ 0 h 1047565"/>
                <a:gd name="connsiteX51" fmla="*/ 532660 w 722611"/>
                <a:gd name="connsiteY51" fmla="*/ 17755 h 1047565"/>
                <a:gd name="connsiteX52" fmla="*/ 523783 w 722611"/>
                <a:gd name="connsiteY52" fmla="*/ 44388 h 1047565"/>
                <a:gd name="connsiteX53" fmla="*/ 470517 w 722611"/>
                <a:gd name="connsiteY53" fmla="*/ 62143 h 1047565"/>
                <a:gd name="connsiteX54" fmla="*/ 443884 w 722611"/>
                <a:gd name="connsiteY54" fmla="*/ 71021 h 1047565"/>
                <a:gd name="connsiteX55" fmla="*/ 372862 w 722611"/>
                <a:gd name="connsiteY55" fmla="*/ 79899 h 104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22611" h="1047565">
                  <a:moveTo>
                    <a:pt x="372862" y="79899"/>
                  </a:moveTo>
                  <a:lnTo>
                    <a:pt x="372862" y="79899"/>
                  </a:lnTo>
                  <a:cubicBezTo>
                    <a:pt x="284085" y="103573"/>
                    <a:pt x="193121" y="120195"/>
                    <a:pt x="106532" y="150920"/>
                  </a:cubicBezTo>
                  <a:cubicBezTo>
                    <a:pt x="97713" y="154049"/>
                    <a:pt x="97655" y="168195"/>
                    <a:pt x="97655" y="177553"/>
                  </a:cubicBezTo>
                  <a:cubicBezTo>
                    <a:pt x="97655" y="219088"/>
                    <a:pt x="98878" y="261017"/>
                    <a:pt x="106532" y="301840"/>
                  </a:cubicBezTo>
                  <a:cubicBezTo>
                    <a:pt x="108075" y="310067"/>
                    <a:pt x="118369" y="313677"/>
                    <a:pt x="124288" y="319596"/>
                  </a:cubicBezTo>
                  <a:cubicBezTo>
                    <a:pt x="130206" y="337351"/>
                    <a:pt x="145714" y="354510"/>
                    <a:pt x="142043" y="372862"/>
                  </a:cubicBezTo>
                  <a:cubicBezTo>
                    <a:pt x="139084" y="387658"/>
                    <a:pt x="138463" y="403122"/>
                    <a:pt x="133165" y="417250"/>
                  </a:cubicBezTo>
                  <a:cubicBezTo>
                    <a:pt x="121750" y="447689"/>
                    <a:pt x="112029" y="443037"/>
                    <a:pt x="88777" y="461638"/>
                  </a:cubicBezTo>
                  <a:cubicBezTo>
                    <a:pt x="25527" y="512238"/>
                    <a:pt x="126360" y="442502"/>
                    <a:pt x="44388" y="497149"/>
                  </a:cubicBezTo>
                  <a:cubicBezTo>
                    <a:pt x="3687" y="558201"/>
                    <a:pt x="15626" y="530171"/>
                    <a:pt x="0" y="577048"/>
                  </a:cubicBezTo>
                  <a:cubicBezTo>
                    <a:pt x="2959" y="618477"/>
                    <a:pt x="4025" y="660086"/>
                    <a:pt x="8878" y="701336"/>
                  </a:cubicBezTo>
                  <a:cubicBezTo>
                    <a:pt x="9971" y="710630"/>
                    <a:pt x="12940" y="719945"/>
                    <a:pt x="17755" y="727969"/>
                  </a:cubicBezTo>
                  <a:cubicBezTo>
                    <a:pt x="22061" y="735146"/>
                    <a:pt x="30282" y="739188"/>
                    <a:pt x="35511" y="745724"/>
                  </a:cubicBezTo>
                  <a:cubicBezTo>
                    <a:pt x="42176" y="754055"/>
                    <a:pt x="45721" y="764812"/>
                    <a:pt x="53266" y="772357"/>
                  </a:cubicBezTo>
                  <a:cubicBezTo>
                    <a:pt x="60811" y="779902"/>
                    <a:pt x="71021" y="784194"/>
                    <a:pt x="79899" y="790112"/>
                  </a:cubicBezTo>
                  <a:cubicBezTo>
                    <a:pt x="82858" y="798990"/>
                    <a:pt x="83338" y="809130"/>
                    <a:pt x="88777" y="816745"/>
                  </a:cubicBezTo>
                  <a:cubicBezTo>
                    <a:pt x="100913" y="833735"/>
                    <a:pt x="130067" y="859584"/>
                    <a:pt x="150921" y="870011"/>
                  </a:cubicBezTo>
                  <a:cubicBezTo>
                    <a:pt x="159291" y="874196"/>
                    <a:pt x="169184" y="874704"/>
                    <a:pt x="177554" y="878889"/>
                  </a:cubicBezTo>
                  <a:cubicBezTo>
                    <a:pt x="187097" y="883661"/>
                    <a:pt x="194437" y="892311"/>
                    <a:pt x="204187" y="896644"/>
                  </a:cubicBezTo>
                  <a:cubicBezTo>
                    <a:pt x="221290" y="904245"/>
                    <a:pt x="239698" y="908482"/>
                    <a:pt x="257453" y="914400"/>
                  </a:cubicBezTo>
                  <a:lnTo>
                    <a:pt x="284086" y="923277"/>
                  </a:lnTo>
                  <a:cubicBezTo>
                    <a:pt x="290004" y="929196"/>
                    <a:pt x="295305" y="935804"/>
                    <a:pt x="301841" y="941033"/>
                  </a:cubicBezTo>
                  <a:cubicBezTo>
                    <a:pt x="310172" y="947698"/>
                    <a:pt x="320929" y="951243"/>
                    <a:pt x="328474" y="958788"/>
                  </a:cubicBezTo>
                  <a:cubicBezTo>
                    <a:pt x="336019" y="966333"/>
                    <a:pt x="338684" y="977876"/>
                    <a:pt x="346229" y="985421"/>
                  </a:cubicBezTo>
                  <a:cubicBezTo>
                    <a:pt x="363438" y="1002630"/>
                    <a:pt x="377835" y="1004834"/>
                    <a:pt x="399495" y="1012054"/>
                  </a:cubicBezTo>
                  <a:cubicBezTo>
                    <a:pt x="405414" y="1017972"/>
                    <a:pt x="409765" y="1026066"/>
                    <a:pt x="417251" y="1029809"/>
                  </a:cubicBezTo>
                  <a:cubicBezTo>
                    <a:pt x="433991" y="1038179"/>
                    <a:pt x="470517" y="1047565"/>
                    <a:pt x="470517" y="1047565"/>
                  </a:cubicBezTo>
                  <a:cubicBezTo>
                    <a:pt x="508987" y="1044606"/>
                    <a:pt x="548004" y="1045797"/>
                    <a:pt x="585926" y="1038687"/>
                  </a:cubicBezTo>
                  <a:cubicBezTo>
                    <a:pt x="596413" y="1036721"/>
                    <a:pt x="603016" y="1025704"/>
                    <a:pt x="612559" y="1020932"/>
                  </a:cubicBezTo>
                  <a:cubicBezTo>
                    <a:pt x="620929" y="1016747"/>
                    <a:pt x="630314" y="1015013"/>
                    <a:pt x="639192" y="1012054"/>
                  </a:cubicBezTo>
                  <a:cubicBezTo>
                    <a:pt x="642151" y="1003176"/>
                    <a:pt x="646396" y="994628"/>
                    <a:pt x="648070" y="985421"/>
                  </a:cubicBezTo>
                  <a:cubicBezTo>
                    <a:pt x="657213" y="935136"/>
                    <a:pt x="661173" y="854394"/>
                    <a:pt x="665825" y="807868"/>
                  </a:cubicBezTo>
                  <a:cubicBezTo>
                    <a:pt x="666450" y="801618"/>
                    <a:pt x="673911" y="720677"/>
                    <a:pt x="683581" y="701336"/>
                  </a:cubicBezTo>
                  <a:cubicBezTo>
                    <a:pt x="687324" y="693850"/>
                    <a:pt x="695418" y="689499"/>
                    <a:pt x="701336" y="683580"/>
                  </a:cubicBezTo>
                  <a:cubicBezTo>
                    <a:pt x="707254" y="665825"/>
                    <a:pt x="725009" y="648069"/>
                    <a:pt x="719091" y="630314"/>
                  </a:cubicBezTo>
                  <a:cubicBezTo>
                    <a:pt x="716132" y="621436"/>
                    <a:pt x="715653" y="611296"/>
                    <a:pt x="710214" y="603681"/>
                  </a:cubicBezTo>
                  <a:cubicBezTo>
                    <a:pt x="681501" y="563483"/>
                    <a:pt x="676903" y="571964"/>
                    <a:pt x="639192" y="550415"/>
                  </a:cubicBezTo>
                  <a:cubicBezTo>
                    <a:pt x="629928" y="545122"/>
                    <a:pt x="621437" y="538578"/>
                    <a:pt x="612559" y="532660"/>
                  </a:cubicBezTo>
                  <a:lnTo>
                    <a:pt x="594804" y="479394"/>
                  </a:lnTo>
                  <a:lnTo>
                    <a:pt x="585926" y="452761"/>
                  </a:lnTo>
                  <a:cubicBezTo>
                    <a:pt x="588885" y="432046"/>
                    <a:pt x="587292" y="410147"/>
                    <a:pt x="594804" y="390617"/>
                  </a:cubicBezTo>
                  <a:cubicBezTo>
                    <a:pt x="602464" y="370700"/>
                    <a:pt x="620772" y="356438"/>
                    <a:pt x="630315" y="337351"/>
                  </a:cubicBezTo>
                  <a:cubicBezTo>
                    <a:pt x="653685" y="290610"/>
                    <a:pt x="638712" y="311198"/>
                    <a:pt x="674703" y="275207"/>
                  </a:cubicBezTo>
                  <a:cubicBezTo>
                    <a:pt x="677662" y="266329"/>
                    <a:pt x="679396" y="256944"/>
                    <a:pt x="683581" y="248574"/>
                  </a:cubicBezTo>
                  <a:cubicBezTo>
                    <a:pt x="688353" y="239031"/>
                    <a:pt x="697133" y="231748"/>
                    <a:pt x="701336" y="221941"/>
                  </a:cubicBezTo>
                  <a:cubicBezTo>
                    <a:pt x="706142" y="210727"/>
                    <a:pt x="707255" y="198268"/>
                    <a:pt x="710214" y="186431"/>
                  </a:cubicBezTo>
                  <a:cubicBezTo>
                    <a:pt x="713173" y="150920"/>
                    <a:pt x="729720" y="113911"/>
                    <a:pt x="719091" y="79899"/>
                  </a:cubicBezTo>
                  <a:cubicBezTo>
                    <a:pt x="712726" y="59531"/>
                    <a:pt x="686069" y="51136"/>
                    <a:pt x="665825" y="44388"/>
                  </a:cubicBezTo>
                  <a:cubicBezTo>
                    <a:pt x="598882" y="22073"/>
                    <a:pt x="681398" y="52174"/>
                    <a:pt x="612559" y="17755"/>
                  </a:cubicBezTo>
                  <a:cubicBezTo>
                    <a:pt x="599820" y="11385"/>
                    <a:pt x="561799" y="2845"/>
                    <a:pt x="550416" y="0"/>
                  </a:cubicBezTo>
                  <a:cubicBezTo>
                    <a:pt x="544497" y="5918"/>
                    <a:pt x="536966" y="10578"/>
                    <a:pt x="532660" y="17755"/>
                  </a:cubicBezTo>
                  <a:cubicBezTo>
                    <a:pt x="527845" y="25779"/>
                    <a:pt x="531398" y="38949"/>
                    <a:pt x="523783" y="44388"/>
                  </a:cubicBezTo>
                  <a:cubicBezTo>
                    <a:pt x="508553" y="55266"/>
                    <a:pt x="488272" y="56225"/>
                    <a:pt x="470517" y="62143"/>
                  </a:cubicBezTo>
                  <a:lnTo>
                    <a:pt x="443884" y="71021"/>
                  </a:lnTo>
                  <a:cubicBezTo>
                    <a:pt x="414444" y="80835"/>
                    <a:pt x="384699" y="78419"/>
                    <a:pt x="372862" y="79899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8862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10000" y="2243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038600" y="2243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886200" y="178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86200" y="2166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038600" y="2166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962400" y="2395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191000" y="2395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038600" y="193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038600" y="2319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191000" y="2319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495800" y="193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648200" y="2243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191000" y="209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191000" y="2471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648200" y="209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724400" y="186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495800" y="2243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343400" y="2243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038600" y="178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191000" y="178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1148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3434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191000" y="1557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86200" y="2166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038600" y="2319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953000" y="186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800600" y="2243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191000" y="193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343400" y="193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343400" y="170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038600" y="2319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191000" y="2471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1054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953000" y="2395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343400" y="209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495800" y="209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495800" y="186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419600" y="2395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181600" y="193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257800" y="2166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943600" y="186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495800" y="2243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648200" y="2243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6482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191000" y="193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343400" y="209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419600" y="2319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1054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495800" y="170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648200" y="170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648200" y="1481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181600" y="193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334000" y="209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114800" y="1557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0960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648200" y="2395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800600" y="2395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00600" y="2166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334000" y="209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4191000" y="1481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267200" y="170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248400" y="2166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638800" y="186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791200" y="186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953000" y="2319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724400" y="170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876800" y="186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953000" y="209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638800" y="178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029200" y="1481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181600" y="1481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486400" y="1633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191000" y="1481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343400" y="1633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419600" y="186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105400" y="1557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7912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9436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5105400" y="2471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343400" y="1633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495800" y="178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5720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257800" y="170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43600" y="2166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096000" y="2166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096000" y="193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495800" y="178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648200" y="193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724400" y="2166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5410200" y="186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4800600" y="1557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953000" y="1557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248400" y="209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648200" y="193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4800600" y="209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876800" y="2319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5626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4953000" y="170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5105400" y="170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105400" y="1481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4800600" y="209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4953000" y="2243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410200" y="2166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5715000" y="2166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5105400" y="186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5257800" y="186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5257800" y="1633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4953000" y="2243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5105400" y="2395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5562600" y="2319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5867400" y="2319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2578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4102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5410200" y="178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5400" y="1785892"/>
              <a:ext cx="2209800" cy="3048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121"/>
            <p:cNvSpPr/>
            <p:nvPr/>
          </p:nvSpPr>
          <p:spPr>
            <a:xfrm rot="16200000">
              <a:off x="723900" y="1519192"/>
              <a:ext cx="304800" cy="838200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551492" y="1752138"/>
              <a:ext cx="420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O</a:t>
              </a:r>
              <a:r>
                <a:rPr lang="en-US" sz="16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124200" y="1328692"/>
              <a:ext cx="420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O</a:t>
              </a:r>
              <a:r>
                <a:rPr lang="en-US" sz="16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581400" y="1481092"/>
              <a:ext cx="420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O</a:t>
              </a:r>
              <a:r>
                <a:rPr lang="en-US" sz="16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276600" y="2166892"/>
              <a:ext cx="420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O</a:t>
              </a:r>
              <a:r>
                <a:rPr lang="en-US" sz="16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096000" y="1404892"/>
              <a:ext cx="5677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</a:t>
              </a:r>
              <a:r>
                <a:rPr lang="en-US" sz="16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5" name="Right Arrow 124"/>
            <p:cNvSpPr/>
            <p:nvPr/>
          </p:nvSpPr>
          <p:spPr>
            <a:xfrm rot="19699324">
              <a:off x="5679097" y="1598443"/>
              <a:ext cx="5334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ight Arrow 130"/>
            <p:cNvSpPr/>
            <p:nvPr/>
          </p:nvSpPr>
          <p:spPr>
            <a:xfrm rot="1343132">
              <a:off x="6667341" y="1494976"/>
              <a:ext cx="5334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57198" y="1862092"/>
              <a:ext cx="152401" cy="1524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505200" y="1785892"/>
              <a:ext cx="76200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143000" y="1785892"/>
              <a:ext cx="228600" cy="304800"/>
            </a:xfrm>
            <a:custGeom>
              <a:avLst/>
              <a:gdLst>
                <a:gd name="connsiteX0" fmla="*/ 158750 w 158750"/>
                <a:gd name="connsiteY0" fmla="*/ 0 h 257175"/>
                <a:gd name="connsiteX1" fmla="*/ 158750 w 158750"/>
                <a:gd name="connsiteY1" fmla="*/ 0 h 257175"/>
                <a:gd name="connsiteX2" fmla="*/ 136525 w 158750"/>
                <a:gd name="connsiteY2" fmla="*/ 15875 h 257175"/>
                <a:gd name="connsiteX3" fmla="*/ 130175 w 158750"/>
                <a:gd name="connsiteY3" fmla="*/ 34925 h 257175"/>
                <a:gd name="connsiteX4" fmla="*/ 127000 w 158750"/>
                <a:gd name="connsiteY4" fmla="*/ 44450 h 257175"/>
                <a:gd name="connsiteX5" fmla="*/ 127000 w 158750"/>
                <a:gd name="connsiteY5" fmla="*/ 180975 h 257175"/>
                <a:gd name="connsiteX6" fmla="*/ 130175 w 158750"/>
                <a:gd name="connsiteY6" fmla="*/ 190500 h 257175"/>
                <a:gd name="connsiteX7" fmla="*/ 136525 w 158750"/>
                <a:gd name="connsiteY7" fmla="*/ 200025 h 257175"/>
                <a:gd name="connsiteX8" fmla="*/ 146050 w 158750"/>
                <a:gd name="connsiteY8" fmla="*/ 231775 h 257175"/>
                <a:gd name="connsiteX9" fmla="*/ 149225 w 158750"/>
                <a:gd name="connsiteY9" fmla="*/ 241300 h 257175"/>
                <a:gd name="connsiteX10" fmla="*/ 152400 w 158750"/>
                <a:gd name="connsiteY10" fmla="*/ 250825 h 257175"/>
                <a:gd name="connsiteX11" fmla="*/ 142875 w 158750"/>
                <a:gd name="connsiteY11" fmla="*/ 257175 h 257175"/>
                <a:gd name="connsiteX12" fmla="*/ 123825 w 158750"/>
                <a:gd name="connsiteY12" fmla="*/ 250825 h 257175"/>
                <a:gd name="connsiteX13" fmla="*/ 111125 w 158750"/>
                <a:gd name="connsiteY13" fmla="*/ 247650 h 257175"/>
                <a:gd name="connsiteX14" fmla="*/ 95250 w 158750"/>
                <a:gd name="connsiteY14" fmla="*/ 241300 h 257175"/>
                <a:gd name="connsiteX15" fmla="*/ 85725 w 158750"/>
                <a:gd name="connsiteY15" fmla="*/ 238125 h 257175"/>
                <a:gd name="connsiteX16" fmla="*/ 76200 w 158750"/>
                <a:gd name="connsiteY16" fmla="*/ 228600 h 257175"/>
                <a:gd name="connsiteX17" fmla="*/ 44450 w 158750"/>
                <a:gd name="connsiteY17" fmla="*/ 212725 h 257175"/>
                <a:gd name="connsiteX18" fmla="*/ 22225 w 158750"/>
                <a:gd name="connsiteY18" fmla="*/ 177800 h 257175"/>
                <a:gd name="connsiteX19" fmla="*/ 3175 w 158750"/>
                <a:gd name="connsiteY19" fmla="*/ 146050 h 257175"/>
                <a:gd name="connsiteX20" fmla="*/ 0 w 158750"/>
                <a:gd name="connsiteY20" fmla="*/ 136525 h 257175"/>
                <a:gd name="connsiteX21" fmla="*/ 9525 w 158750"/>
                <a:gd name="connsiteY21" fmla="*/ 92075 h 257175"/>
                <a:gd name="connsiteX22" fmla="*/ 19050 w 158750"/>
                <a:gd name="connsiteY22" fmla="*/ 79375 h 257175"/>
                <a:gd name="connsiteX23" fmla="*/ 28575 w 158750"/>
                <a:gd name="connsiteY23" fmla="*/ 76200 h 257175"/>
                <a:gd name="connsiteX24" fmla="*/ 44450 w 158750"/>
                <a:gd name="connsiteY24" fmla="*/ 57150 h 257175"/>
                <a:gd name="connsiteX25" fmla="*/ 60325 w 158750"/>
                <a:gd name="connsiteY25" fmla="*/ 38100 h 257175"/>
                <a:gd name="connsiteX26" fmla="*/ 69850 w 158750"/>
                <a:gd name="connsiteY26" fmla="*/ 34925 h 257175"/>
                <a:gd name="connsiteX27" fmla="*/ 107950 w 158750"/>
                <a:gd name="connsiteY27" fmla="*/ 15875 h 257175"/>
                <a:gd name="connsiteX28" fmla="*/ 127000 w 158750"/>
                <a:gd name="connsiteY28" fmla="*/ 9525 h 257175"/>
                <a:gd name="connsiteX29" fmla="*/ 136525 w 158750"/>
                <a:gd name="connsiteY29" fmla="*/ 6350 h 257175"/>
                <a:gd name="connsiteX30" fmla="*/ 158750 w 158750"/>
                <a:gd name="connsiteY30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8750" h="257175">
                  <a:moveTo>
                    <a:pt x="158750" y="0"/>
                  </a:moveTo>
                  <a:lnTo>
                    <a:pt x="158750" y="0"/>
                  </a:lnTo>
                  <a:cubicBezTo>
                    <a:pt x="151342" y="5292"/>
                    <a:pt x="142290" y="8829"/>
                    <a:pt x="136525" y="15875"/>
                  </a:cubicBezTo>
                  <a:cubicBezTo>
                    <a:pt x="132286" y="21055"/>
                    <a:pt x="132292" y="28575"/>
                    <a:pt x="130175" y="34925"/>
                  </a:cubicBezTo>
                  <a:lnTo>
                    <a:pt x="127000" y="44450"/>
                  </a:lnTo>
                  <a:cubicBezTo>
                    <a:pt x="118848" y="101512"/>
                    <a:pt x="121511" y="73938"/>
                    <a:pt x="127000" y="180975"/>
                  </a:cubicBezTo>
                  <a:cubicBezTo>
                    <a:pt x="127171" y="184317"/>
                    <a:pt x="128678" y="187507"/>
                    <a:pt x="130175" y="190500"/>
                  </a:cubicBezTo>
                  <a:cubicBezTo>
                    <a:pt x="131882" y="193913"/>
                    <a:pt x="134408" y="196850"/>
                    <a:pt x="136525" y="200025"/>
                  </a:cubicBezTo>
                  <a:cubicBezTo>
                    <a:pt x="141323" y="219219"/>
                    <a:pt x="138320" y="208585"/>
                    <a:pt x="146050" y="231775"/>
                  </a:cubicBezTo>
                  <a:lnTo>
                    <a:pt x="149225" y="241300"/>
                  </a:lnTo>
                  <a:lnTo>
                    <a:pt x="152400" y="250825"/>
                  </a:lnTo>
                  <a:cubicBezTo>
                    <a:pt x="149225" y="252942"/>
                    <a:pt x="146691" y="257175"/>
                    <a:pt x="142875" y="257175"/>
                  </a:cubicBezTo>
                  <a:cubicBezTo>
                    <a:pt x="136182" y="257175"/>
                    <a:pt x="130319" y="252448"/>
                    <a:pt x="123825" y="250825"/>
                  </a:cubicBezTo>
                  <a:cubicBezTo>
                    <a:pt x="119592" y="249767"/>
                    <a:pt x="115265" y="249030"/>
                    <a:pt x="111125" y="247650"/>
                  </a:cubicBezTo>
                  <a:cubicBezTo>
                    <a:pt x="105718" y="245848"/>
                    <a:pt x="100586" y="243301"/>
                    <a:pt x="95250" y="241300"/>
                  </a:cubicBezTo>
                  <a:cubicBezTo>
                    <a:pt x="92116" y="240125"/>
                    <a:pt x="88900" y="239183"/>
                    <a:pt x="85725" y="238125"/>
                  </a:cubicBezTo>
                  <a:cubicBezTo>
                    <a:pt x="82550" y="234950"/>
                    <a:pt x="80099" y="230828"/>
                    <a:pt x="76200" y="228600"/>
                  </a:cubicBezTo>
                  <a:cubicBezTo>
                    <a:pt x="51105" y="214260"/>
                    <a:pt x="75861" y="244136"/>
                    <a:pt x="44450" y="212725"/>
                  </a:cubicBezTo>
                  <a:cubicBezTo>
                    <a:pt x="21255" y="189530"/>
                    <a:pt x="51641" y="221924"/>
                    <a:pt x="22225" y="177800"/>
                  </a:cubicBezTo>
                  <a:cubicBezTo>
                    <a:pt x="13197" y="164257"/>
                    <a:pt x="9033" y="159718"/>
                    <a:pt x="3175" y="146050"/>
                  </a:cubicBezTo>
                  <a:cubicBezTo>
                    <a:pt x="1857" y="142974"/>
                    <a:pt x="1058" y="139700"/>
                    <a:pt x="0" y="136525"/>
                  </a:cubicBezTo>
                  <a:cubicBezTo>
                    <a:pt x="1122" y="127552"/>
                    <a:pt x="2739" y="101123"/>
                    <a:pt x="9525" y="92075"/>
                  </a:cubicBezTo>
                  <a:cubicBezTo>
                    <a:pt x="12700" y="87842"/>
                    <a:pt x="14985" y="82763"/>
                    <a:pt x="19050" y="79375"/>
                  </a:cubicBezTo>
                  <a:cubicBezTo>
                    <a:pt x="21621" y="77232"/>
                    <a:pt x="25400" y="77258"/>
                    <a:pt x="28575" y="76200"/>
                  </a:cubicBezTo>
                  <a:cubicBezTo>
                    <a:pt x="44341" y="52551"/>
                    <a:pt x="24078" y="81596"/>
                    <a:pt x="44450" y="57150"/>
                  </a:cubicBezTo>
                  <a:cubicBezTo>
                    <a:pt x="51771" y="48365"/>
                    <a:pt x="49890" y="45057"/>
                    <a:pt x="60325" y="38100"/>
                  </a:cubicBezTo>
                  <a:cubicBezTo>
                    <a:pt x="63110" y="36244"/>
                    <a:pt x="66924" y="36550"/>
                    <a:pt x="69850" y="34925"/>
                  </a:cubicBezTo>
                  <a:cubicBezTo>
                    <a:pt x="106779" y="14409"/>
                    <a:pt x="70864" y="28237"/>
                    <a:pt x="107950" y="15875"/>
                  </a:cubicBezTo>
                  <a:lnTo>
                    <a:pt x="127000" y="9525"/>
                  </a:lnTo>
                  <a:cubicBezTo>
                    <a:pt x="130175" y="8467"/>
                    <a:pt x="133740" y="8206"/>
                    <a:pt x="136525" y="6350"/>
                  </a:cubicBezTo>
                  <a:lnTo>
                    <a:pt x="15875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/>
            <p:cNvCxnSpPr/>
            <p:nvPr/>
          </p:nvCxnSpPr>
          <p:spPr>
            <a:xfrm>
              <a:off x="228600" y="3005092"/>
              <a:ext cx="8458200" cy="0"/>
            </a:xfrm>
            <a:prstGeom prst="line">
              <a:avLst/>
            </a:prstGeom>
            <a:ln w="3365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V="1">
              <a:off x="8686800" y="795292"/>
              <a:ext cx="0" cy="2362201"/>
            </a:xfrm>
            <a:prstGeom prst="line">
              <a:avLst/>
            </a:prstGeom>
            <a:ln w="3365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381000" y="795292"/>
              <a:ext cx="0" cy="2362200"/>
            </a:xfrm>
            <a:prstGeom prst="line">
              <a:avLst/>
            </a:prstGeom>
            <a:ln w="3365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1295400" y="1862092"/>
              <a:ext cx="121920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14478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13716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15240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16002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1676400" y="1785892"/>
              <a:ext cx="0" cy="2286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18288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17526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19050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19812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2057400" y="1785892"/>
              <a:ext cx="0" cy="2286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V="1">
              <a:off x="22098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21336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22860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23622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V="1">
              <a:off x="2438400" y="1785892"/>
              <a:ext cx="0" cy="2286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Rectangle 171"/>
            <p:cNvSpPr/>
            <p:nvPr/>
          </p:nvSpPr>
          <p:spPr>
            <a:xfrm>
              <a:off x="1555968" y="1633492"/>
              <a:ext cx="272832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</a:rPr>
                <a:t>0.5</a:t>
              </a:r>
              <a:endParaRPr lang="en-US" sz="5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1936968" y="1633492"/>
              <a:ext cx="272831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</a:rPr>
                <a:t>1.0</a:t>
              </a:r>
              <a:endParaRPr lang="en-US" sz="5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2317968" y="1633492"/>
              <a:ext cx="272832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</a:rPr>
                <a:t>1.5</a:t>
              </a:r>
              <a:endParaRPr lang="en-US" sz="5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143" name="Straight Connector 142"/>
            <p:cNvCxnSpPr/>
            <p:nvPr/>
          </p:nvCxnSpPr>
          <p:spPr>
            <a:xfrm>
              <a:off x="1295400" y="1143000"/>
              <a:ext cx="0" cy="1143000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36" name="Group 535"/>
          <p:cNvGrpSpPr/>
          <p:nvPr/>
        </p:nvGrpSpPr>
        <p:grpSpPr>
          <a:xfrm>
            <a:off x="933128" y="5136110"/>
            <a:ext cx="7762790" cy="1633493"/>
            <a:chOff x="228600" y="4224292"/>
            <a:chExt cx="8458200" cy="2362201"/>
          </a:xfrm>
        </p:grpSpPr>
        <p:sp>
          <p:nvSpPr>
            <p:cNvPr id="171" name="Freeform 170"/>
            <p:cNvSpPr/>
            <p:nvPr/>
          </p:nvSpPr>
          <p:spPr>
            <a:xfrm>
              <a:off x="228600" y="4267200"/>
              <a:ext cx="8427128" cy="2243091"/>
            </a:xfrm>
            <a:custGeom>
              <a:avLst/>
              <a:gdLst>
                <a:gd name="connsiteX0" fmla="*/ 80568 w 10209989"/>
                <a:gd name="connsiteY0" fmla="*/ 53266 h 2201662"/>
                <a:gd name="connsiteX1" fmla="*/ 80568 w 10209989"/>
                <a:gd name="connsiteY1" fmla="*/ 53266 h 2201662"/>
                <a:gd name="connsiteX2" fmla="*/ 710882 w 10209989"/>
                <a:gd name="connsiteY2" fmla="*/ 53266 h 2201662"/>
                <a:gd name="connsiteX3" fmla="*/ 728638 w 10209989"/>
                <a:gd name="connsiteY3" fmla="*/ 71021 h 2201662"/>
                <a:gd name="connsiteX4" fmla="*/ 755271 w 10209989"/>
                <a:gd name="connsiteY4" fmla="*/ 88776 h 2201662"/>
                <a:gd name="connsiteX5" fmla="*/ 773026 w 10209989"/>
                <a:gd name="connsiteY5" fmla="*/ 106532 h 2201662"/>
                <a:gd name="connsiteX6" fmla="*/ 835170 w 10209989"/>
                <a:gd name="connsiteY6" fmla="*/ 133165 h 2201662"/>
                <a:gd name="connsiteX7" fmla="*/ 870680 w 10209989"/>
                <a:gd name="connsiteY7" fmla="*/ 142042 h 2201662"/>
                <a:gd name="connsiteX8" fmla="*/ 897313 w 10209989"/>
                <a:gd name="connsiteY8" fmla="*/ 150920 h 2201662"/>
                <a:gd name="connsiteX9" fmla="*/ 1332319 w 10209989"/>
                <a:gd name="connsiteY9" fmla="*/ 150920 h 2201662"/>
                <a:gd name="connsiteX10" fmla="*/ 1376708 w 10209989"/>
                <a:gd name="connsiteY10" fmla="*/ 159798 h 2201662"/>
                <a:gd name="connsiteX11" fmla="*/ 1429974 w 10209989"/>
                <a:gd name="connsiteY11" fmla="*/ 168675 h 2201662"/>
                <a:gd name="connsiteX12" fmla="*/ 1456607 w 10209989"/>
                <a:gd name="connsiteY12" fmla="*/ 177553 h 2201662"/>
                <a:gd name="connsiteX13" fmla="*/ 1527628 w 10209989"/>
                <a:gd name="connsiteY13" fmla="*/ 195308 h 2201662"/>
                <a:gd name="connsiteX14" fmla="*/ 1909368 w 10209989"/>
                <a:gd name="connsiteY14" fmla="*/ 186431 h 2201662"/>
                <a:gd name="connsiteX15" fmla="*/ 1944878 w 10209989"/>
                <a:gd name="connsiteY15" fmla="*/ 177553 h 2201662"/>
                <a:gd name="connsiteX16" fmla="*/ 2211209 w 10209989"/>
                <a:gd name="connsiteY16" fmla="*/ 168675 h 2201662"/>
                <a:gd name="connsiteX17" fmla="*/ 2353251 w 10209989"/>
                <a:gd name="connsiteY17" fmla="*/ 142042 h 2201662"/>
                <a:gd name="connsiteX18" fmla="*/ 2379884 w 10209989"/>
                <a:gd name="connsiteY18" fmla="*/ 133165 h 2201662"/>
                <a:gd name="connsiteX19" fmla="*/ 2415395 w 10209989"/>
                <a:gd name="connsiteY19" fmla="*/ 115409 h 2201662"/>
                <a:gd name="connsiteX20" fmla="*/ 3063465 w 10209989"/>
                <a:gd name="connsiteY20" fmla="*/ 106532 h 2201662"/>
                <a:gd name="connsiteX21" fmla="*/ 3347550 w 10209989"/>
                <a:gd name="connsiteY21" fmla="*/ 88776 h 2201662"/>
                <a:gd name="connsiteX22" fmla="*/ 3445205 w 10209989"/>
                <a:gd name="connsiteY22" fmla="*/ 62143 h 2201662"/>
                <a:gd name="connsiteX23" fmla="*/ 3480715 w 10209989"/>
                <a:gd name="connsiteY23" fmla="*/ 53266 h 2201662"/>
                <a:gd name="connsiteX24" fmla="*/ 3507348 w 10209989"/>
                <a:gd name="connsiteY24" fmla="*/ 44388 h 2201662"/>
                <a:gd name="connsiteX25" fmla="*/ 3684902 w 10209989"/>
                <a:gd name="connsiteY25" fmla="*/ 26633 h 2201662"/>
                <a:gd name="connsiteX26" fmla="*/ 3960110 w 10209989"/>
                <a:gd name="connsiteY26" fmla="*/ 35510 h 2201662"/>
                <a:gd name="connsiteX27" fmla="*/ 3995620 w 10209989"/>
                <a:gd name="connsiteY27" fmla="*/ 44388 h 2201662"/>
                <a:gd name="connsiteX28" fmla="*/ 4111030 w 10209989"/>
                <a:gd name="connsiteY28" fmla="*/ 62143 h 2201662"/>
                <a:gd name="connsiteX29" fmla="*/ 4714711 w 10209989"/>
                <a:gd name="connsiteY29" fmla="*/ 79899 h 2201662"/>
                <a:gd name="connsiteX30" fmla="*/ 4918898 w 10209989"/>
                <a:gd name="connsiteY30" fmla="*/ 79899 h 2201662"/>
                <a:gd name="connsiteX31" fmla="*/ 4989919 w 10209989"/>
                <a:gd name="connsiteY31" fmla="*/ 62143 h 2201662"/>
                <a:gd name="connsiteX32" fmla="*/ 5105329 w 10209989"/>
                <a:gd name="connsiteY32" fmla="*/ 44388 h 2201662"/>
                <a:gd name="connsiteX33" fmla="*/ 5131962 w 10209989"/>
                <a:gd name="connsiteY33" fmla="*/ 35510 h 2201662"/>
                <a:gd name="connsiteX34" fmla="*/ 5433803 w 10209989"/>
                <a:gd name="connsiteY34" fmla="*/ 35510 h 2201662"/>
                <a:gd name="connsiteX35" fmla="*/ 5842176 w 10209989"/>
                <a:gd name="connsiteY35" fmla="*/ 53266 h 2201662"/>
                <a:gd name="connsiteX36" fmla="*/ 5895442 w 10209989"/>
                <a:gd name="connsiteY36" fmla="*/ 62143 h 2201662"/>
                <a:gd name="connsiteX37" fmla="*/ 5975341 w 10209989"/>
                <a:gd name="connsiteY37" fmla="*/ 71021 h 2201662"/>
                <a:gd name="connsiteX38" fmla="*/ 6232793 w 10209989"/>
                <a:gd name="connsiteY38" fmla="*/ 79899 h 2201662"/>
                <a:gd name="connsiteX39" fmla="*/ 6721065 w 10209989"/>
                <a:gd name="connsiteY39" fmla="*/ 71021 h 2201662"/>
                <a:gd name="connsiteX40" fmla="*/ 6792086 w 10209989"/>
                <a:gd name="connsiteY40" fmla="*/ 62143 h 2201662"/>
                <a:gd name="connsiteX41" fmla="*/ 6907496 w 10209989"/>
                <a:gd name="connsiteY41" fmla="*/ 44388 h 2201662"/>
                <a:gd name="connsiteX42" fmla="*/ 6987395 w 10209989"/>
                <a:gd name="connsiteY42" fmla="*/ 17755 h 2201662"/>
                <a:gd name="connsiteX43" fmla="*/ 7014028 w 10209989"/>
                <a:gd name="connsiteY43" fmla="*/ 8877 h 2201662"/>
                <a:gd name="connsiteX44" fmla="*/ 7839651 w 10209989"/>
                <a:gd name="connsiteY44" fmla="*/ 26633 h 2201662"/>
                <a:gd name="connsiteX45" fmla="*/ 7892917 w 10209989"/>
                <a:gd name="connsiteY45" fmla="*/ 35510 h 2201662"/>
                <a:gd name="connsiteX46" fmla="*/ 8452211 w 10209989"/>
                <a:gd name="connsiteY46" fmla="*/ 44388 h 2201662"/>
                <a:gd name="connsiteX47" fmla="*/ 8594253 w 10209989"/>
                <a:gd name="connsiteY47" fmla="*/ 62143 h 2201662"/>
                <a:gd name="connsiteX48" fmla="*/ 8638642 w 10209989"/>
                <a:gd name="connsiteY48" fmla="*/ 71021 h 2201662"/>
                <a:gd name="connsiteX49" fmla="*/ 8709663 w 10209989"/>
                <a:gd name="connsiteY49" fmla="*/ 79899 h 2201662"/>
                <a:gd name="connsiteX50" fmla="*/ 9482020 w 10209989"/>
                <a:gd name="connsiteY50" fmla="*/ 71021 h 2201662"/>
                <a:gd name="connsiteX51" fmla="*/ 9703962 w 10209989"/>
                <a:gd name="connsiteY51" fmla="*/ 53266 h 2201662"/>
                <a:gd name="connsiteX52" fmla="*/ 9748350 w 10209989"/>
                <a:gd name="connsiteY52" fmla="*/ 17755 h 2201662"/>
                <a:gd name="connsiteX53" fmla="*/ 9783861 w 10209989"/>
                <a:gd name="connsiteY53" fmla="*/ 8877 h 2201662"/>
                <a:gd name="connsiteX54" fmla="*/ 9810494 w 10209989"/>
                <a:gd name="connsiteY54" fmla="*/ 0 h 2201662"/>
                <a:gd name="connsiteX55" fmla="*/ 9988047 w 10209989"/>
                <a:gd name="connsiteY55" fmla="*/ 8877 h 2201662"/>
                <a:gd name="connsiteX56" fmla="*/ 10050191 w 10209989"/>
                <a:gd name="connsiteY56" fmla="*/ 35510 h 2201662"/>
                <a:gd name="connsiteX57" fmla="*/ 10174478 w 10209989"/>
                <a:gd name="connsiteY57" fmla="*/ 44388 h 2201662"/>
                <a:gd name="connsiteX58" fmla="*/ 10192234 w 10209989"/>
                <a:gd name="connsiteY58" fmla="*/ 71021 h 2201662"/>
                <a:gd name="connsiteX59" fmla="*/ 10209989 w 10209989"/>
                <a:gd name="connsiteY59" fmla="*/ 133165 h 2201662"/>
                <a:gd name="connsiteX60" fmla="*/ 10201111 w 10209989"/>
                <a:gd name="connsiteY60" fmla="*/ 426128 h 2201662"/>
                <a:gd name="connsiteX61" fmla="*/ 10183356 w 10209989"/>
                <a:gd name="connsiteY61" fmla="*/ 603681 h 2201662"/>
                <a:gd name="connsiteX62" fmla="*/ 10165601 w 10209989"/>
                <a:gd name="connsiteY62" fmla="*/ 781235 h 2201662"/>
                <a:gd name="connsiteX63" fmla="*/ 10156723 w 10209989"/>
                <a:gd name="connsiteY63" fmla="*/ 967666 h 2201662"/>
                <a:gd name="connsiteX64" fmla="*/ 10165601 w 10209989"/>
                <a:gd name="connsiteY64" fmla="*/ 1882066 h 2201662"/>
                <a:gd name="connsiteX65" fmla="*/ 10156723 w 10209989"/>
                <a:gd name="connsiteY65" fmla="*/ 2024108 h 2201662"/>
                <a:gd name="connsiteX66" fmla="*/ 10147845 w 10209989"/>
                <a:gd name="connsiteY66" fmla="*/ 2050741 h 2201662"/>
                <a:gd name="connsiteX67" fmla="*/ 10130090 w 10209989"/>
                <a:gd name="connsiteY67" fmla="*/ 2068497 h 2201662"/>
                <a:gd name="connsiteX68" fmla="*/ 10094579 w 10209989"/>
                <a:gd name="connsiteY68" fmla="*/ 2112885 h 2201662"/>
                <a:gd name="connsiteX69" fmla="*/ 9988047 w 10209989"/>
                <a:gd name="connsiteY69" fmla="*/ 2148396 h 2201662"/>
                <a:gd name="connsiteX70" fmla="*/ 9952537 w 10209989"/>
                <a:gd name="connsiteY70" fmla="*/ 2157274 h 2201662"/>
                <a:gd name="connsiteX71" fmla="*/ 9925904 w 10209989"/>
                <a:gd name="connsiteY71" fmla="*/ 2166151 h 2201662"/>
                <a:gd name="connsiteX72" fmla="*/ 9837127 w 10209989"/>
                <a:gd name="connsiteY72" fmla="*/ 2183907 h 2201662"/>
                <a:gd name="connsiteX73" fmla="*/ 9703962 w 10209989"/>
                <a:gd name="connsiteY73" fmla="*/ 2201662 h 2201662"/>
                <a:gd name="connsiteX74" fmla="*/ 6880863 w 10209989"/>
                <a:gd name="connsiteY74" fmla="*/ 2192784 h 2201662"/>
                <a:gd name="connsiteX75" fmla="*/ 6312692 w 10209989"/>
                <a:gd name="connsiteY75" fmla="*/ 2166151 h 2201662"/>
                <a:gd name="connsiteX76" fmla="*/ 5691255 w 10209989"/>
                <a:gd name="connsiteY76" fmla="*/ 2157274 h 2201662"/>
                <a:gd name="connsiteX77" fmla="*/ 5558090 w 10209989"/>
                <a:gd name="connsiteY77" fmla="*/ 2148396 h 2201662"/>
                <a:gd name="connsiteX78" fmla="*/ 4936653 w 10209989"/>
                <a:gd name="connsiteY78" fmla="*/ 2130641 h 2201662"/>
                <a:gd name="connsiteX79" fmla="*/ 4581546 w 10209989"/>
                <a:gd name="connsiteY79" fmla="*/ 2104008 h 2201662"/>
                <a:gd name="connsiteX80" fmla="*/ 4519403 w 10209989"/>
                <a:gd name="connsiteY80" fmla="*/ 2095130 h 2201662"/>
                <a:gd name="connsiteX81" fmla="*/ 4137663 w 10209989"/>
                <a:gd name="connsiteY81" fmla="*/ 2077374 h 2201662"/>
                <a:gd name="connsiteX82" fmla="*/ 3667146 w 10209989"/>
                <a:gd name="connsiteY82" fmla="*/ 2059619 h 2201662"/>
                <a:gd name="connsiteX83" fmla="*/ 3578370 w 10209989"/>
                <a:gd name="connsiteY83" fmla="*/ 2050741 h 2201662"/>
                <a:gd name="connsiteX84" fmla="*/ 3498471 w 10209989"/>
                <a:gd name="connsiteY84" fmla="*/ 2041864 h 2201662"/>
                <a:gd name="connsiteX85" fmla="*/ 3356428 w 10209989"/>
                <a:gd name="connsiteY85" fmla="*/ 2032986 h 2201662"/>
                <a:gd name="connsiteX86" fmla="*/ 3241018 w 10209989"/>
                <a:gd name="connsiteY86" fmla="*/ 2024108 h 2201662"/>
                <a:gd name="connsiteX87" fmla="*/ 3081220 w 10209989"/>
                <a:gd name="connsiteY87" fmla="*/ 2015231 h 2201662"/>
                <a:gd name="connsiteX88" fmla="*/ 2965811 w 10209989"/>
                <a:gd name="connsiteY88" fmla="*/ 2006353 h 2201662"/>
                <a:gd name="connsiteX89" fmla="*/ 2237842 w 10209989"/>
                <a:gd name="connsiteY89" fmla="*/ 1997475 h 2201662"/>
                <a:gd name="connsiteX90" fmla="*/ 1980389 w 10209989"/>
                <a:gd name="connsiteY90" fmla="*/ 1988598 h 2201662"/>
                <a:gd name="connsiteX91" fmla="*/ 480063 w 10209989"/>
                <a:gd name="connsiteY91" fmla="*/ 1979720 h 2201662"/>
                <a:gd name="connsiteX92" fmla="*/ 364653 w 10209989"/>
                <a:gd name="connsiteY92" fmla="*/ 1953087 h 2201662"/>
                <a:gd name="connsiteX93" fmla="*/ 293632 w 10209989"/>
                <a:gd name="connsiteY93" fmla="*/ 1935332 h 2201662"/>
                <a:gd name="connsiteX94" fmla="*/ 258121 w 10209989"/>
                <a:gd name="connsiteY94" fmla="*/ 1926454 h 2201662"/>
                <a:gd name="connsiteX95" fmla="*/ 18424 w 10209989"/>
                <a:gd name="connsiteY95" fmla="*/ 1917576 h 2201662"/>
                <a:gd name="connsiteX96" fmla="*/ 9546 w 10209989"/>
                <a:gd name="connsiteY96" fmla="*/ 1890943 h 2201662"/>
                <a:gd name="connsiteX97" fmla="*/ 9546 w 10209989"/>
                <a:gd name="connsiteY97" fmla="*/ 1411549 h 2201662"/>
                <a:gd name="connsiteX98" fmla="*/ 45057 w 10209989"/>
                <a:gd name="connsiteY98" fmla="*/ 1340528 h 2201662"/>
                <a:gd name="connsiteX99" fmla="*/ 62812 w 10209989"/>
                <a:gd name="connsiteY99" fmla="*/ 1287262 h 2201662"/>
                <a:gd name="connsiteX100" fmla="*/ 53935 w 10209989"/>
                <a:gd name="connsiteY100" fmla="*/ 1091953 h 2201662"/>
                <a:gd name="connsiteX101" fmla="*/ 45057 w 10209989"/>
                <a:gd name="connsiteY101" fmla="*/ 1056442 h 2201662"/>
                <a:gd name="connsiteX102" fmla="*/ 53935 w 10209989"/>
                <a:gd name="connsiteY102" fmla="*/ 621437 h 2201662"/>
                <a:gd name="connsiteX103" fmla="*/ 45057 w 10209989"/>
                <a:gd name="connsiteY103" fmla="*/ 266330 h 2201662"/>
                <a:gd name="connsiteX104" fmla="*/ 53935 w 10209989"/>
                <a:gd name="connsiteY104" fmla="*/ 150920 h 2201662"/>
                <a:gd name="connsiteX105" fmla="*/ 71690 w 10209989"/>
                <a:gd name="connsiteY105" fmla="*/ 79899 h 2201662"/>
                <a:gd name="connsiteX106" fmla="*/ 80568 w 10209989"/>
                <a:gd name="connsiteY106" fmla="*/ 53266 h 220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0209989" h="2201662">
                  <a:moveTo>
                    <a:pt x="80568" y="53266"/>
                  </a:moveTo>
                  <a:lnTo>
                    <a:pt x="80568" y="53266"/>
                  </a:lnTo>
                  <a:cubicBezTo>
                    <a:pt x="338678" y="40975"/>
                    <a:pt x="385925" y="34518"/>
                    <a:pt x="710882" y="53266"/>
                  </a:cubicBezTo>
                  <a:cubicBezTo>
                    <a:pt x="719238" y="53748"/>
                    <a:pt x="722102" y="65792"/>
                    <a:pt x="728638" y="71021"/>
                  </a:cubicBezTo>
                  <a:cubicBezTo>
                    <a:pt x="736970" y="77686"/>
                    <a:pt x="746940" y="82111"/>
                    <a:pt x="755271" y="88776"/>
                  </a:cubicBezTo>
                  <a:cubicBezTo>
                    <a:pt x="761807" y="94005"/>
                    <a:pt x="766062" y="101889"/>
                    <a:pt x="773026" y="106532"/>
                  </a:cubicBezTo>
                  <a:cubicBezTo>
                    <a:pt x="790778" y="118367"/>
                    <a:pt x="814458" y="127247"/>
                    <a:pt x="835170" y="133165"/>
                  </a:cubicBezTo>
                  <a:cubicBezTo>
                    <a:pt x="846901" y="136517"/>
                    <a:pt x="858949" y="138690"/>
                    <a:pt x="870680" y="142042"/>
                  </a:cubicBezTo>
                  <a:cubicBezTo>
                    <a:pt x="879678" y="144613"/>
                    <a:pt x="888435" y="147961"/>
                    <a:pt x="897313" y="150920"/>
                  </a:cubicBezTo>
                  <a:cubicBezTo>
                    <a:pt x="1110543" y="144256"/>
                    <a:pt x="1151302" y="134463"/>
                    <a:pt x="1332319" y="150920"/>
                  </a:cubicBezTo>
                  <a:cubicBezTo>
                    <a:pt x="1347346" y="152286"/>
                    <a:pt x="1361862" y="157099"/>
                    <a:pt x="1376708" y="159798"/>
                  </a:cubicBezTo>
                  <a:cubicBezTo>
                    <a:pt x="1394418" y="163018"/>
                    <a:pt x="1412219" y="165716"/>
                    <a:pt x="1429974" y="168675"/>
                  </a:cubicBezTo>
                  <a:cubicBezTo>
                    <a:pt x="1438852" y="171634"/>
                    <a:pt x="1447529" y="175283"/>
                    <a:pt x="1456607" y="177553"/>
                  </a:cubicBezTo>
                  <a:lnTo>
                    <a:pt x="1527628" y="195308"/>
                  </a:lnTo>
                  <a:lnTo>
                    <a:pt x="1909368" y="186431"/>
                  </a:lnTo>
                  <a:cubicBezTo>
                    <a:pt x="1921558" y="185912"/>
                    <a:pt x="1932698" y="178269"/>
                    <a:pt x="1944878" y="177553"/>
                  </a:cubicBezTo>
                  <a:cubicBezTo>
                    <a:pt x="2033551" y="172337"/>
                    <a:pt x="2122432" y="171634"/>
                    <a:pt x="2211209" y="168675"/>
                  </a:cubicBezTo>
                  <a:cubicBezTo>
                    <a:pt x="2318615" y="157935"/>
                    <a:pt x="2271767" y="169203"/>
                    <a:pt x="2353251" y="142042"/>
                  </a:cubicBezTo>
                  <a:cubicBezTo>
                    <a:pt x="2362129" y="139083"/>
                    <a:pt x="2371514" y="137350"/>
                    <a:pt x="2379884" y="133165"/>
                  </a:cubicBezTo>
                  <a:cubicBezTo>
                    <a:pt x="2391721" y="127246"/>
                    <a:pt x="2402171" y="115924"/>
                    <a:pt x="2415395" y="115409"/>
                  </a:cubicBezTo>
                  <a:cubicBezTo>
                    <a:pt x="2631275" y="106998"/>
                    <a:pt x="2847442" y="109491"/>
                    <a:pt x="3063465" y="106532"/>
                  </a:cubicBezTo>
                  <a:cubicBezTo>
                    <a:pt x="3206731" y="77878"/>
                    <a:pt x="2984271" y="119914"/>
                    <a:pt x="3347550" y="88776"/>
                  </a:cubicBezTo>
                  <a:cubicBezTo>
                    <a:pt x="3392775" y="84900"/>
                    <a:pt x="3408796" y="72546"/>
                    <a:pt x="3445205" y="62143"/>
                  </a:cubicBezTo>
                  <a:cubicBezTo>
                    <a:pt x="3456936" y="58791"/>
                    <a:pt x="3468984" y="56618"/>
                    <a:pt x="3480715" y="53266"/>
                  </a:cubicBezTo>
                  <a:cubicBezTo>
                    <a:pt x="3489713" y="50695"/>
                    <a:pt x="3498069" y="45598"/>
                    <a:pt x="3507348" y="44388"/>
                  </a:cubicBezTo>
                  <a:cubicBezTo>
                    <a:pt x="3566328" y="36695"/>
                    <a:pt x="3684902" y="26633"/>
                    <a:pt x="3684902" y="26633"/>
                  </a:cubicBezTo>
                  <a:cubicBezTo>
                    <a:pt x="3795627" y="-1050"/>
                    <a:pt x="3724732" y="12732"/>
                    <a:pt x="3960110" y="35510"/>
                  </a:cubicBezTo>
                  <a:cubicBezTo>
                    <a:pt x="3972254" y="36685"/>
                    <a:pt x="3983710" y="41741"/>
                    <a:pt x="3995620" y="44388"/>
                  </a:cubicBezTo>
                  <a:cubicBezTo>
                    <a:pt x="4031504" y="52363"/>
                    <a:pt x="4075473" y="60221"/>
                    <a:pt x="4111030" y="62143"/>
                  </a:cubicBezTo>
                  <a:cubicBezTo>
                    <a:pt x="4227062" y="68415"/>
                    <a:pt x="4627901" y="77673"/>
                    <a:pt x="4714711" y="79899"/>
                  </a:cubicBezTo>
                  <a:cubicBezTo>
                    <a:pt x="4808858" y="91666"/>
                    <a:pt x="4801119" y="95261"/>
                    <a:pt x="4918898" y="79899"/>
                  </a:cubicBezTo>
                  <a:cubicBezTo>
                    <a:pt x="4943095" y="76743"/>
                    <a:pt x="4965990" y="66928"/>
                    <a:pt x="4989919" y="62143"/>
                  </a:cubicBezTo>
                  <a:cubicBezTo>
                    <a:pt x="5057703" y="48587"/>
                    <a:pt x="5019335" y="55138"/>
                    <a:pt x="5105329" y="44388"/>
                  </a:cubicBezTo>
                  <a:cubicBezTo>
                    <a:pt x="5114207" y="41429"/>
                    <a:pt x="5122755" y="37184"/>
                    <a:pt x="5131962" y="35510"/>
                  </a:cubicBezTo>
                  <a:cubicBezTo>
                    <a:pt x="5241354" y="15621"/>
                    <a:pt x="5301880" y="30436"/>
                    <a:pt x="5433803" y="35510"/>
                  </a:cubicBezTo>
                  <a:cubicBezTo>
                    <a:pt x="5593162" y="75352"/>
                    <a:pt x="5424116" y="35847"/>
                    <a:pt x="5842176" y="53266"/>
                  </a:cubicBezTo>
                  <a:cubicBezTo>
                    <a:pt x="5860161" y="54015"/>
                    <a:pt x="5877600" y="59764"/>
                    <a:pt x="5895442" y="62143"/>
                  </a:cubicBezTo>
                  <a:cubicBezTo>
                    <a:pt x="5922004" y="65685"/>
                    <a:pt x="5948581" y="69613"/>
                    <a:pt x="5975341" y="71021"/>
                  </a:cubicBezTo>
                  <a:cubicBezTo>
                    <a:pt x="6061091" y="75534"/>
                    <a:pt x="6146976" y="76940"/>
                    <a:pt x="6232793" y="79899"/>
                  </a:cubicBezTo>
                  <a:lnTo>
                    <a:pt x="6721065" y="71021"/>
                  </a:lnTo>
                  <a:cubicBezTo>
                    <a:pt x="6744911" y="70264"/>
                    <a:pt x="6768437" y="65296"/>
                    <a:pt x="6792086" y="62143"/>
                  </a:cubicBezTo>
                  <a:cubicBezTo>
                    <a:pt x="6804167" y="60532"/>
                    <a:pt x="6891985" y="48266"/>
                    <a:pt x="6907496" y="44388"/>
                  </a:cubicBezTo>
                  <a:cubicBezTo>
                    <a:pt x="6907510" y="44385"/>
                    <a:pt x="6974072" y="22196"/>
                    <a:pt x="6987395" y="17755"/>
                  </a:cubicBezTo>
                  <a:lnTo>
                    <a:pt x="7014028" y="8877"/>
                  </a:lnTo>
                  <a:lnTo>
                    <a:pt x="7839651" y="26633"/>
                  </a:lnTo>
                  <a:cubicBezTo>
                    <a:pt x="7857630" y="27510"/>
                    <a:pt x="7874924" y="34988"/>
                    <a:pt x="7892917" y="35510"/>
                  </a:cubicBezTo>
                  <a:cubicBezTo>
                    <a:pt x="8079294" y="40912"/>
                    <a:pt x="8265780" y="41429"/>
                    <a:pt x="8452211" y="44388"/>
                  </a:cubicBezTo>
                  <a:cubicBezTo>
                    <a:pt x="8599377" y="68917"/>
                    <a:pt x="8380894" y="33696"/>
                    <a:pt x="8594253" y="62143"/>
                  </a:cubicBezTo>
                  <a:cubicBezTo>
                    <a:pt x="8609210" y="64137"/>
                    <a:pt x="8623728" y="68726"/>
                    <a:pt x="8638642" y="71021"/>
                  </a:cubicBezTo>
                  <a:cubicBezTo>
                    <a:pt x="8662222" y="74649"/>
                    <a:pt x="8685989" y="76940"/>
                    <a:pt x="8709663" y="79899"/>
                  </a:cubicBezTo>
                  <a:lnTo>
                    <a:pt x="9482020" y="71021"/>
                  </a:lnTo>
                  <a:cubicBezTo>
                    <a:pt x="9655666" y="67805"/>
                    <a:pt x="9612992" y="76007"/>
                    <a:pt x="9703962" y="53266"/>
                  </a:cubicBezTo>
                  <a:cubicBezTo>
                    <a:pt x="9718281" y="38946"/>
                    <a:pt x="9728750" y="26155"/>
                    <a:pt x="9748350" y="17755"/>
                  </a:cubicBezTo>
                  <a:cubicBezTo>
                    <a:pt x="9759565" y="12949"/>
                    <a:pt x="9772129" y="12229"/>
                    <a:pt x="9783861" y="8877"/>
                  </a:cubicBezTo>
                  <a:cubicBezTo>
                    <a:pt x="9792859" y="6306"/>
                    <a:pt x="9801616" y="2959"/>
                    <a:pt x="9810494" y="0"/>
                  </a:cubicBezTo>
                  <a:cubicBezTo>
                    <a:pt x="9869678" y="2959"/>
                    <a:pt x="9929012" y="3744"/>
                    <a:pt x="9988047" y="8877"/>
                  </a:cubicBezTo>
                  <a:cubicBezTo>
                    <a:pt x="10035852" y="13034"/>
                    <a:pt x="9994124" y="26165"/>
                    <a:pt x="10050191" y="35510"/>
                  </a:cubicBezTo>
                  <a:cubicBezTo>
                    <a:pt x="10091160" y="42338"/>
                    <a:pt x="10133049" y="41429"/>
                    <a:pt x="10174478" y="44388"/>
                  </a:cubicBezTo>
                  <a:cubicBezTo>
                    <a:pt x="10180397" y="53266"/>
                    <a:pt x="10187462" y="61478"/>
                    <a:pt x="10192234" y="71021"/>
                  </a:cubicBezTo>
                  <a:cubicBezTo>
                    <a:pt x="10198600" y="83753"/>
                    <a:pt x="10207146" y="121794"/>
                    <a:pt x="10209989" y="133165"/>
                  </a:cubicBezTo>
                  <a:cubicBezTo>
                    <a:pt x="10207030" y="230819"/>
                    <a:pt x="10205355" y="328521"/>
                    <a:pt x="10201111" y="426128"/>
                  </a:cubicBezTo>
                  <a:cubicBezTo>
                    <a:pt x="10193498" y="601228"/>
                    <a:pt x="10196135" y="482286"/>
                    <a:pt x="10183356" y="603681"/>
                  </a:cubicBezTo>
                  <a:cubicBezTo>
                    <a:pt x="10154385" y="878893"/>
                    <a:pt x="10191024" y="577835"/>
                    <a:pt x="10165601" y="781235"/>
                  </a:cubicBezTo>
                  <a:cubicBezTo>
                    <a:pt x="10162642" y="843379"/>
                    <a:pt x="10156723" y="905452"/>
                    <a:pt x="10156723" y="967666"/>
                  </a:cubicBezTo>
                  <a:cubicBezTo>
                    <a:pt x="10156723" y="1272480"/>
                    <a:pt x="10165601" y="1577252"/>
                    <a:pt x="10165601" y="1882066"/>
                  </a:cubicBezTo>
                  <a:cubicBezTo>
                    <a:pt x="10165601" y="1929506"/>
                    <a:pt x="10161689" y="1976929"/>
                    <a:pt x="10156723" y="2024108"/>
                  </a:cubicBezTo>
                  <a:cubicBezTo>
                    <a:pt x="10155743" y="2033414"/>
                    <a:pt x="10152660" y="2042717"/>
                    <a:pt x="10147845" y="2050741"/>
                  </a:cubicBezTo>
                  <a:cubicBezTo>
                    <a:pt x="10143539" y="2057918"/>
                    <a:pt x="10135319" y="2061961"/>
                    <a:pt x="10130090" y="2068497"/>
                  </a:cubicBezTo>
                  <a:cubicBezTo>
                    <a:pt x="10121725" y="2078954"/>
                    <a:pt x="10108872" y="2105739"/>
                    <a:pt x="10094579" y="2112885"/>
                  </a:cubicBezTo>
                  <a:cubicBezTo>
                    <a:pt x="10094574" y="2112888"/>
                    <a:pt x="9988053" y="2148395"/>
                    <a:pt x="9988047" y="2148396"/>
                  </a:cubicBezTo>
                  <a:cubicBezTo>
                    <a:pt x="9976210" y="2151355"/>
                    <a:pt x="9964269" y="2153922"/>
                    <a:pt x="9952537" y="2157274"/>
                  </a:cubicBezTo>
                  <a:cubicBezTo>
                    <a:pt x="9943539" y="2159845"/>
                    <a:pt x="9935022" y="2164047"/>
                    <a:pt x="9925904" y="2166151"/>
                  </a:cubicBezTo>
                  <a:cubicBezTo>
                    <a:pt x="9896498" y="2172937"/>
                    <a:pt x="9867072" y="2180164"/>
                    <a:pt x="9837127" y="2183907"/>
                  </a:cubicBezTo>
                  <a:cubicBezTo>
                    <a:pt x="9745343" y="2195379"/>
                    <a:pt x="9789724" y="2189410"/>
                    <a:pt x="9703962" y="2201662"/>
                  </a:cubicBezTo>
                  <a:lnTo>
                    <a:pt x="6880863" y="2192784"/>
                  </a:lnTo>
                  <a:cubicBezTo>
                    <a:pt x="5430345" y="2184726"/>
                    <a:pt x="7164104" y="2193914"/>
                    <a:pt x="6312692" y="2166151"/>
                  </a:cubicBezTo>
                  <a:cubicBezTo>
                    <a:pt x="6105635" y="2159399"/>
                    <a:pt x="5898401" y="2160233"/>
                    <a:pt x="5691255" y="2157274"/>
                  </a:cubicBezTo>
                  <a:cubicBezTo>
                    <a:pt x="5646867" y="2154315"/>
                    <a:pt x="5602550" y="2149956"/>
                    <a:pt x="5558090" y="2148396"/>
                  </a:cubicBezTo>
                  <a:cubicBezTo>
                    <a:pt x="5348517" y="2141042"/>
                    <a:pt x="5145296" y="2141622"/>
                    <a:pt x="4936653" y="2130641"/>
                  </a:cubicBezTo>
                  <a:cubicBezTo>
                    <a:pt x="4894344" y="2128414"/>
                    <a:pt x="4670730" y="2113917"/>
                    <a:pt x="4581546" y="2104008"/>
                  </a:cubicBezTo>
                  <a:cubicBezTo>
                    <a:pt x="4560749" y="2101697"/>
                    <a:pt x="4540249" y="2096943"/>
                    <a:pt x="4519403" y="2095130"/>
                  </a:cubicBezTo>
                  <a:cubicBezTo>
                    <a:pt x="4393744" y="2084203"/>
                    <a:pt x="4262665" y="2083056"/>
                    <a:pt x="4137663" y="2077374"/>
                  </a:cubicBezTo>
                  <a:cubicBezTo>
                    <a:pt x="3685781" y="2056834"/>
                    <a:pt x="4448604" y="2081327"/>
                    <a:pt x="3667146" y="2059619"/>
                  </a:cubicBezTo>
                  <a:lnTo>
                    <a:pt x="3578370" y="2050741"/>
                  </a:lnTo>
                  <a:cubicBezTo>
                    <a:pt x="3551720" y="2047936"/>
                    <a:pt x="3525183" y="2044001"/>
                    <a:pt x="3498471" y="2041864"/>
                  </a:cubicBezTo>
                  <a:cubicBezTo>
                    <a:pt x="3451182" y="2038081"/>
                    <a:pt x="3403756" y="2036250"/>
                    <a:pt x="3356428" y="2032986"/>
                  </a:cubicBezTo>
                  <a:lnTo>
                    <a:pt x="3241018" y="2024108"/>
                  </a:lnTo>
                  <a:lnTo>
                    <a:pt x="3081220" y="2015231"/>
                  </a:lnTo>
                  <a:cubicBezTo>
                    <a:pt x="3042717" y="2012747"/>
                    <a:pt x="3004386" y="2007165"/>
                    <a:pt x="2965811" y="2006353"/>
                  </a:cubicBezTo>
                  <a:lnTo>
                    <a:pt x="2237842" y="1997475"/>
                  </a:lnTo>
                  <a:cubicBezTo>
                    <a:pt x="2152024" y="1994516"/>
                    <a:pt x="2066253" y="1989465"/>
                    <a:pt x="1980389" y="1988598"/>
                  </a:cubicBezTo>
                  <a:lnTo>
                    <a:pt x="480063" y="1979720"/>
                  </a:lnTo>
                  <a:cubicBezTo>
                    <a:pt x="410025" y="1978546"/>
                    <a:pt x="411259" y="1965798"/>
                    <a:pt x="364653" y="1953087"/>
                  </a:cubicBezTo>
                  <a:cubicBezTo>
                    <a:pt x="341111" y="1946666"/>
                    <a:pt x="317306" y="1941250"/>
                    <a:pt x="293632" y="1935332"/>
                  </a:cubicBezTo>
                  <a:lnTo>
                    <a:pt x="258121" y="1926454"/>
                  </a:lnTo>
                  <a:cubicBezTo>
                    <a:pt x="210717" y="1928949"/>
                    <a:pt x="80945" y="1952310"/>
                    <a:pt x="18424" y="1917576"/>
                  </a:cubicBezTo>
                  <a:cubicBezTo>
                    <a:pt x="10244" y="1913031"/>
                    <a:pt x="12505" y="1899821"/>
                    <a:pt x="9546" y="1890943"/>
                  </a:cubicBezTo>
                  <a:cubicBezTo>
                    <a:pt x="4673" y="1759352"/>
                    <a:pt x="-9253" y="1543140"/>
                    <a:pt x="9546" y="1411549"/>
                  </a:cubicBezTo>
                  <a:cubicBezTo>
                    <a:pt x="13289" y="1385347"/>
                    <a:pt x="36687" y="1365638"/>
                    <a:pt x="45057" y="1340528"/>
                  </a:cubicBezTo>
                  <a:lnTo>
                    <a:pt x="62812" y="1287262"/>
                  </a:lnTo>
                  <a:cubicBezTo>
                    <a:pt x="59853" y="1222159"/>
                    <a:pt x="58933" y="1156931"/>
                    <a:pt x="53935" y="1091953"/>
                  </a:cubicBezTo>
                  <a:cubicBezTo>
                    <a:pt x="52999" y="1079788"/>
                    <a:pt x="45057" y="1068643"/>
                    <a:pt x="45057" y="1056442"/>
                  </a:cubicBezTo>
                  <a:cubicBezTo>
                    <a:pt x="45057" y="911410"/>
                    <a:pt x="50976" y="766439"/>
                    <a:pt x="53935" y="621437"/>
                  </a:cubicBezTo>
                  <a:cubicBezTo>
                    <a:pt x="50976" y="503068"/>
                    <a:pt x="45057" y="384736"/>
                    <a:pt x="45057" y="266330"/>
                  </a:cubicBezTo>
                  <a:cubicBezTo>
                    <a:pt x="45057" y="227746"/>
                    <a:pt x="49674" y="189268"/>
                    <a:pt x="53935" y="150920"/>
                  </a:cubicBezTo>
                  <a:cubicBezTo>
                    <a:pt x="56363" y="129070"/>
                    <a:pt x="63178" y="101178"/>
                    <a:pt x="71690" y="79899"/>
                  </a:cubicBezTo>
                  <a:cubicBezTo>
                    <a:pt x="74148" y="73755"/>
                    <a:pt x="79088" y="57705"/>
                    <a:pt x="80568" y="5326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2895600" y="4681492"/>
              <a:ext cx="4724400" cy="1371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6773662" y="4835372"/>
              <a:ext cx="722611" cy="1047565"/>
            </a:xfrm>
            <a:custGeom>
              <a:avLst/>
              <a:gdLst>
                <a:gd name="connsiteX0" fmla="*/ 372862 w 722611"/>
                <a:gd name="connsiteY0" fmla="*/ 79899 h 1047565"/>
                <a:gd name="connsiteX1" fmla="*/ 372862 w 722611"/>
                <a:gd name="connsiteY1" fmla="*/ 79899 h 1047565"/>
                <a:gd name="connsiteX2" fmla="*/ 106532 w 722611"/>
                <a:gd name="connsiteY2" fmla="*/ 150920 h 1047565"/>
                <a:gd name="connsiteX3" fmla="*/ 97655 w 722611"/>
                <a:gd name="connsiteY3" fmla="*/ 177553 h 1047565"/>
                <a:gd name="connsiteX4" fmla="*/ 106532 w 722611"/>
                <a:gd name="connsiteY4" fmla="*/ 301840 h 1047565"/>
                <a:gd name="connsiteX5" fmla="*/ 124288 w 722611"/>
                <a:gd name="connsiteY5" fmla="*/ 319596 h 1047565"/>
                <a:gd name="connsiteX6" fmla="*/ 142043 w 722611"/>
                <a:gd name="connsiteY6" fmla="*/ 372862 h 1047565"/>
                <a:gd name="connsiteX7" fmla="*/ 133165 w 722611"/>
                <a:gd name="connsiteY7" fmla="*/ 417250 h 1047565"/>
                <a:gd name="connsiteX8" fmla="*/ 88777 w 722611"/>
                <a:gd name="connsiteY8" fmla="*/ 461638 h 1047565"/>
                <a:gd name="connsiteX9" fmla="*/ 44388 w 722611"/>
                <a:gd name="connsiteY9" fmla="*/ 497149 h 1047565"/>
                <a:gd name="connsiteX10" fmla="*/ 0 w 722611"/>
                <a:gd name="connsiteY10" fmla="*/ 577048 h 1047565"/>
                <a:gd name="connsiteX11" fmla="*/ 8878 w 722611"/>
                <a:gd name="connsiteY11" fmla="*/ 701336 h 1047565"/>
                <a:gd name="connsiteX12" fmla="*/ 17755 w 722611"/>
                <a:gd name="connsiteY12" fmla="*/ 727969 h 1047565"/>
                <a:gd name="connsiteX13" fmla="*/ 35511 w 722611"/>
                <a:gd name="connsiteY13" fmla="*/ 745724 h 1047565"/>
                <a:gd name="connsiteX14" fmla="*/ 53266 w 722611"/>
                <a:gd name="connsiteY14" fmla="*/ 772357 h 1047565"/>
                <a:gd name="connsiteX15" fmla="*/ 79899 w 722611"/>
                <a:gd name="connsiteY15" fmla="*/ 790112 h 1047565"/>
                <a:gd name="connsiteX16" fmla="*/ 88777 w 722611"/>
                <a:gd name="connsiteY16" fmla="*/ 816745 h 1047565"/>
                <a:gd name="connsiteX17" fmla="*/ 150921 w 722611"/>
                <a:gd name="connsiteY17" fmla="*/ 870011 h 1047565"/>
                <a:gd name="connsiteX18" fmla="*/ 177554 w 722611"/>
                <a:gd name="connsiteY18" fmla="*/ 878889 h 1047565"/>
                <a:gd name="connsiteX19" fmla="*/ 204187 w 722611"/>
                <a:gd name="connsiteY19" fmla="*/ 896644 h 1047565"/>
                <a:gd name="connsiteX20" fmla="*/ 257453 w 722611"/>
                <a:gd name="connsiteY20" fmla="*/ 914400 h 1047565"/>
                <a:gd name="connsiteX21" fmla="*/ 284086 w 722611"/>
                <a:gd name="connsiteY21" fmla="*/ 923277 h 1047565"/>
                <a:gd name="connsiteX22" fmla="*/ 301841 w 722611"/>
                <a:gd name="connsiteY22" fmla="*/ 941033 h 1047565"/>
                <a:gd name="connsiteX23" fmla="*/ 328474 w 722611"/>
                <a:gd name="connsiteY23" fmla="*/ 958788 h 1047565"/>
                <a:gd name="connsiteX24" fmla="*/ 346229 w 722611"/>
                <a:gd name="connsiteY24" fmla="*/ 985421 h 1047565"/>
                <a:gd name="connsiteX25" fmla="*/ 399495 w 722611"/>
                <a:gd name="connsiteY25" fmla="*/ 1012054 h 1047565"/>
                <a:gd name="connsiteX26" fmla="*/ 417251 w 722611"/>
                <a:gd name="connsiteY26" fmla="*/ 1029809 h 1047565"/>
                <a:gd name="connsiteX27" fmla="*/ 470517 w 722611"/>
                <a:gd name="connsiteY27" fmla="*/ 1047565 h 1047565"/>
                <a:gd name="connsiteX28" fmla="*/ 585926 w 722611"/>
                <a:gd name="connsiteY28" fmla="*/ 1038687 h 1047565"/>
                <a:gd name="connsiteX29" fmla="*/ 612559 w 722611"/>
                <a:gd name="connsiteY29" fmla="*/ 1020932 h 1047565"/>
                <a:gd name="connsiteX30" fmla="*/ 639192 w 722611"/>
                <a:gd name="connsiteY30" fmla="*/ 1012054 h 1047565"/>
                <a:gd name="connsiteX31" fmla="*/ 648070 w 722611"/>
                <a:gd name="connsiteY31" fmla="*/ 985421 h 1047565"/>
                <a:gd name="connsiteX32" fmla="*/ 665825 w 722611"/>
                <a:gd name="connsiteY32" fmla="*/ 807868 h 1047565"/>
                <a:gd name="connsiteX33" fmla="*/ 683581 w 722611"/>
                <a:gd name="connsiteY33" fmla="*/ 701336 h 1047565"/>
                <a:gd name="connsiteX34" fmla="*/ 701336 w 722611"/>
                <a:gd name="connsiteY34" fmla="*/ 683580 h 1047565"/>
                <a:gd name="connsiteX35" fmla="*/ 719091 w 722611"/>
                <a:gd name="connsiteY35" fmla="*/ 630314 h 1047565"/>
                <a:gd name="connsiteX36" fmla="*/ 710214 w 722611"/>
                <a:gd name="connsiteY36" fmla="*/ 603681 h 1047565"/>
                <a:gd name="connsiteX37" fmla="*/ 639192 w 722611"/>
                <a:gd name="connsiteY37" fmla="*/ 550415 h 1047565"/>
                <a:gd name="connsiteX38" fmla="*/ 612559 w 722611"/>
                <a:gd name="connsiteY38" fmla="*/ 532660 h 1047565"/>
                <a:gd name="connsiteX39" fmla="*/ 594804 w 722611"/>
                <a:gd name="connsiteY39" fmla="*/ 479394 h 1047565"/>
                <a:gd name="connsiteX40" fmla="*/ 585926 w 722611"/>
                <a:gd name="connsiteY40" fmla="*/ 452761 h 1047565"/>
                <a:gd name="connsiteX41" fmla="*/ 594804 w 722611"/>
                <a:gd name="connsiteY41" fmla="*/ 390617 h 1047565"/>
                <a:gd name="connsiteX42" fmla="*/ 630315 w 722611"/>
                <a:gd name="connsiteY42" fmla="*/ 337351 h 1047565"/>
                <a:gd name="connsiteX43" fmla="*/ 674703 w 722611"/>
                <a:gd name="connsiteY43" fmla="*/ 275207 h 1047565"/>
                <a:gd name="connsiteX44" fmla="*/ 683581 w 722611"/>
                <a:gd name="connsiteY44" fmla="*/ 248574 h 1047565"/>
                <a:gd name="connsiteX45" fmla="*/ 701336 w 722611"/>
                <a:gd name="connsiteY45" fmla="*/ 221941 h 1047565"/>
                <a:gd name="connsiteX46" fmla="*/ 710214 w 722611"/>
                <a:gd name="connsiteY46" fmla="*/ 186431 h 1047565"/>
                <a:gd name="connsiteX47" fmla="*/ 719091 w 722611"/>
                <a:gd name="connsiteY47" fmla="*/ 79899 h 1047565"/>
                <a:gd name="connsiteX48" fmla="*/ 665825 w 722611"/>
                <a:gd name="connsiteY48" fmla="*/ 44388 h 1047565"/>
                <a:gd name="connsiteX49" fmla="*/ 612559 w 722611"/>
                <a:gd name="connsiteY49" fmla="*/ 17755 h 1047565"/>
                <a:gd name="connsiteX50" fmla="*/ 550416 w 722611"/>
                <a:gd name="connsiteY50" fmla="*/ 0 h 1047565"/>
                <a:gd name="connsiteX51" fmla="*/ 532660 w 722611"/>
                <a:gd name="connsiteY51" fmla="*/ 17755 h 1047565"/>
                <a:gd name="connsiteX52" fmla="*/ 523783 w 722611"/>
                <a:gd name="connsiteY52" fmla="*/ 44388 h 1047565"/>
                <a:gd name="connsiteX53" fmla="*/ 470517 w 722611"/>
                <a:gd name="connsiteY53" fmla="*/ 62143 h 1047565"/>
                <a:gd name="connsiteX54" fmla="*/ 443884 w 722611"/>
                <a:gd name="connsiteY54" fmla="*/ 71021 h 1047565"/>
                <a:gd name="connsiteX55" fmla="*/ 372862 w 722611"/>
                <a:gd name="connsiteY55" fmla="*/ 79899 h 104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22611" h="1047565">
                  <a:moveTo>
                    <a:pt x="372862" y="79899"/>
                  </a:moveTo>
                  <a:lnTo>
                    <a:pt x="372862" y="79899"/>
                  </a:lnTo>
                  <a:cubicBezTo>
                    <a:pt x="284085" y="103573"/>
                    <a:pt x="193121" y="120195"/>
                    <a:pt x="106532" y="150920"/>
                  </a:cubicBezTo>
                  <a:cubicBezTo>
                    <a:pt x="97713" y="154049"/>
                    <a:pt x="97655" y="168195"/>
                    <a:pt x="97655" y="177553"/>
                  </a:cubicBezTo>
                  <a:cubicBezTo>
                    <a:pt x="97655" y="219088"/>
                    <a:pt x="98878" y="261017"/>
                    <a:pt x="106532" y="301840"/>
                  </a:cubicBezTo>
                  <a:cubicBezTo>
                    <a:pt x="108075" y="310067"/>
                    <a:pt x="118369" y="313677"/>
                    <a:pt x="124288" y="319596"/>
                  </a:cubicBezTo>
                  <a:cubicBezTo>
                    <a:pt x="130206" y="337351"/>
                    <a:pt x="145714" y="354510"/>
                    <a:pt x="142043" y="372862"/>
                  </a:cubicBezTo>
                  <a:cubicBezTo>
                    <a:pt x="139084" y="387658"/>
                    <a:pt x="138463" y="403122"/>
                    <a:pt x="133165" y="417250"/>
                  </a:cubicBezTo>
                  <a:cubicBezTo>
                    <a:pt x="121750" y="447689"/>
                    <a:pt x="112029" y="443037"/>
                    <a:pt x="88777" y="461638"/>
                  </a:cubicBezTo>
                  <a:cubicBezTo>
                    <a:pt x="25527" y="512238"/>
                    <a:pt x="126360" y="442502"/>
                    <a:pt x="44388" y="497149"/>
                  </a:cubicBezTo>
                  <a:cubicBezTo>
                    <a:pt x="3687" y="558201"/>
                    <a:pt x="15626" y="530171"/>
                    <a:pt x="0" y="577048"/>
                  </a:cubicBezTo>
                  <a:cubicBezTo>
                    <a:pt x="2959" y="618477"/>
                    <a:pt x="4025" y="660086"/>
                    <a:pt x="8878" y="701336"/>
                  </a:cubicBezTo>
                  <a:cubicBezTo>
                    <a:pt x="9971" y="710630"/>
                    <a:pt x="12940" y="719945"/>
                    <a:pt x="17755" y="727969"/>
                  </a:cubicBezTo>
                  <a:cubicBezTo>
                    <a:pt x="22061" y="735146"/>
                    <a:pt x="30282" y="739188"/>
                    <a:pt x="35511" y="745724"/>
                  </a:cubicBezTo>
                  <a:cubicBezTo>
                    <a:pt x="42176" y="754055"/>
                    <a:pt x="45721" y="764812"/>
                    <a:pt x="53266" y="772357"/>
                  </a:cubicBezTo>
                  <a:cubicBezTo>
                    <a:pt x="60811" y="779902"/>
                    <a:pt x="71021" y="784194"/>
                    <a:pt x="79899" y="790112"/>
                  </a:cubicBezTo>
                  <a:cubicBezTo>
                    <a:pt x="82858" y="798990"/>
                    <a:pt x="83338" y="809130"/>
                    <a:pt x="88777" y="816745"/>
                  </a:cubicBezTo>
                  <a:cubicBezTo>
                    <a:pt x="100913" y="833735"/>
                    <a:pt x="130067" y="859584"/>
                    <a:pt x="150921" y="870011"/>
                  </a:cubicBezTo>
                  <a:cubicBezTo>
                    <a:pt x="159291" y="874196"/>
                    <a:pt x="169184" y="874704"/>
                    <a:pt x="177554" y="878889"/>
                  </a:cubicBezTo>
                  <a:cubicBezTo>
                    <a:pt x="187097" y="883661"/>
                    <a:pt x="194437" y="892311"/>
                    <a:pt x="204187" y="896644"/>
                  </a:cubicBezTo>
                  <a:cubicBezTo>
                    <a:pt x="221290" y="904245"/>
                    <a:pt x="239698" y="908482"/>
                    <a:pt x="257453" y="914400"/>
                  </a:cubicBezTo>
                  <a:lnTo>
                    <a:pt x="284086" y="923277"/>
                  </a:lnTo>
                  <a:cubicBezTo>
                    <a:pt x="290004" y="929196"/>
                    <a:pt x="295305" y="935804"/>
                    <a:pt x="301841" y="941033"/>
                  </a:cubicBezTo>
                  <a:cubicBezTo>
                    <a:pt x="310172" y="947698"/>
                    <a:pt x="320929" y="951243"/>
                    <a:pt x="328474" y="958788"/>
                  </a:cubicBezTo>
                  <a:cubicBezTo>
                    <a:pt x="336019" y="966333"/>
                    <a:pt x="338684" y="977876"/>
                    <a:pt x="346229" y="985421"/>
                  </a:cubicBezTo>
                  <a:cubicBezTo>
                    <a:pt x="363438" y="1002630"/>
                    <a:pt x="377835" y="1004834"/>
                    <a:pt x="399495" y="1012054"/>
                  </a:cubicBezTo>
                  <a:cubicBezTo>
                    <a:pt x="405414" y="1017972"/>
                    <a:pt x="409765" y="1026066"/>
                    <a:pt x="417251" y="1029809"/>
                  </a:cubicBezTo>
                  <a:cubicBezTo>
                    <a:pt x="433991" y="1038179"/>
                    <a:pt x="470517" y="1047565"/>
                    <a:pt x="470517" y="1047565"/>
                  </a:cubicBezTo>
                  <a:cubicBezTo>
                    <a:pt x="508987" y="1044606"/>
                    <a:pt x="548004" y="1045797"/>
                    <a:pt x="585926" y="1038687"/>
                  </a:cubicBezTo>
                  <a:cubicBezTo>
                    <a:pt x="596413" y="1036721"/>
                    <a:pt x="603016" y="1025704"/>
                    <a:pt x="612559" y="1020932"/>
                  </a:cubicBezTo>
                  <a:cubicBezTo>
                    <a:pt x="620929" y="1016747"/>
                    <a:pt x="630314" y="1015013"/>
                    <a:pt x="639192" y="1012054"/>
                  </a:cubicBezTo>
                  <a:cubicBezTo>
                    <a:pt x="642151" y="1003176"/>
                    <a:pt x="646396" y="994628"/>
                    <a:pt x="648070" y="985421"/>
                  </a:cubicBezTo>
                  <a:cubicBezTo>
                    <a:pt x="657213" y="935136"/>
                    <a:pt x="661173" y="854394"/>
                    <a:pt x="665825" y="807868"/>
                  </a:cubicBezTo>
                  <a:cubicBezTo>
                    <a:pt x="666450" y="801618"/>
                    <a:pt x="673911" y="720677"/>
                    <a:pt x="683581" y="701336"/>
                  </a:cubicBezTo>
                  <a:cubicBezTo>
                    <a:pt x="687324" y="693850"/>
                    <a:pt x="695418" y="689499"/>
                    <a:pt x="701336" y="683580"/>
                  </a:cubicBezTo>
                  <a:cubicBezTo>
                    <a:pt x="707254" y="665825"/>
                    <a:pt x="725009" y="648069"/>
                    <a:pt x="719091" y="630314"/>
                  </a:cubicBezTo>
                  <a:cubicBezTo>
                    <a:pt x="716132" y="621436"/>
                    <a:pt x="715653" y="611296"/>
                    <a:pt x="710214" y="603681"/>
                  </a:cubicBezTo>
                  <a:cubicBezTo>
                    <a:pt x="681501" y="563483"/>
                    <a:pt x="676903" y="571964"/>
                    <a:pt x="639192" y="550415"/>
                  </a:cubicBezTo>
                  <a:cubicBezTo>
                    <a:pt x="629928" y="545122"/>
                    <a:pt x="621437" y="538578"/>
                    <a:pt x="612559" y="532660"/>
                  </a:cubicBezTo>
                  <a:lnTo>
                    <a:pt x="594804" y="479394"/>
                  </a:lnTo>
                  <a:lnTo>
                    <a:pt x="585926" y="452761"/>
                  </a:lnTo>
                  <a:cubicBezTo>
                    <a:pt x="588885" y="432046"/>
                    <a:pt x="587292" y="410147"/>
                    <a:pt x="594804" y="390617"/>
                  </a:cubicBezTo>
                  <a:cubicBezTo>
                    <a:pt x="602464" y="370700"/>
                    <a:pt x="620772" y="356438"/>
                    <a:pt x="630315" y="337351"/>
                  </a:cubicBezTo>
                  <a:cubicBezTo>
                    <a:pt x="653685" y="290610"/>
                    <a:pt x="638712" y="311198"/>
                    <a:pt x="674703" y="275207"/>
                  </a:cubicBezTo>
                  <a:cubicBezTo>
                    <a:pt x="677662" y="266329"/>
                    <a:pt x="679396" y="256944"/>
                    <a:pt x="683581" y="248574"/>
                  </a:cubicBezTo>
                  <a:cubicBezTo>
                    <a:pt x="688353" y="239031"/>
                    <a:pt x="697133" y="231748"/>
                    <a:pt x="701336" y="221941"/>
                  </a:cubicBezTo>
                  <a:cubicBezTo>
                    <a:pt x="706142" y="210727"/>
                    <a:pt x="707255" y="198268"/>
                    <a:pt x="710214" y="186431"/>
                  </a:cubicBezTo>
                  <a:cubicBezTo>
                    <a:pt x="713173" y="150920"/>
                    <a:pt x="729720" y="113911"/>
                    <a:pt x="719091" y="79899"/>
                  </a:cubicBezTo>
                  <a:cubicBezTo>
                    <a:pt x="712726" y="59531"/>
                    <a:pt x="686069" y="51136"/>
                    <a:pt x="665825" y="44388"/>
                  </a:cubicBezTo>
                  <a:cubicBezTo>
                    <a:pt x="598882" y="22073"/>
                    <a:pt x="681398" y="52174"/>
                    <a:pt x="612559" y="17755"/>
                  </a:cubicBezTo>
                  <a:cubicBezTo>
                    <a:pt x="599820" y="11385"/>
                    <a:pt x="561799" y="2845"/>
                    <a:pt x="550416" y="0"/>
                  </a:cubicBezTo>
                  <a:cubicBezTo>
                    <a:pt x="544497" y="5918"/>
                    <a:pt x="536966" y="10578"/>
                    <a:pt x="532660" y="17755"/>
                  </a:cubicBezTo>
                  <a:cubicBezTo>
                    <a:pt x="527845" y="25779"/>
                    <a:pt x="531398" y="38949"/>
                    <a:pt x="523783" y="44388"/>
                  </a:cubicBezTo>
                  <a:cubicBezTo>
                    <a:pt x="508553" y="55266"/>
                    <a:pt x="488272" y="56225"/>
                    <a:pt x="470517" y="62143"/>
                  </a:cubicBezTo>
                  <a:lnTo>
                    <a:pt x="443884" y="71021"/>
                  </a:lnTo>
                  <a:cubicBezTo>
                    <a:pt x="414444" y="80835"/>
                    <a:pt x="384699" y="78419"/>
                    <a:pt x="372862" y="79899"/>
                  </a:cubicBezTo>
                  <a:close/>
                </a:path>
              </a:pathLst>
            </a:custGeom>
            <a:solidFill>
              <a:srgbClr val="EEF987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</a:rPr>
                <a:t>KOH</a:t>
              </a: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6553200" y="4833892"/>
              <a:ext cx="265411" cy="1047565"/>
            </a:xfrm>
            <a:custGeom>
              <a:avLst/>
              <a:gdLst>
                <a:gd name="connsiteX0" fmla="*/ 372862 w 722611"/>
                <a:gd name="connsiteY0" fmla="*/ 79899 h 1047565"/>
                <a:gd name="connsiteX1" fmla="*/ 372862 w 722611"/>
                <a:gd name="connsiteY1" fmla="*/ 79899 h 1047565"/>
                <a:gd name="connsiteX2" fmla="*/ 106532 w 722611"/>
                <a:gd name="connsiteY2" fmla="*/ 150920 h 1047565"/>
                <a:gd name="connsiteX3" fmla="*/ 97655 w 722611"/>
                <a:gd name="connsiteY3" fmla="*/ 177553 h 1047565"/>
                <a:gd name="connsiteX4" fmla="*/ 106532 w 722611"/>
                <a:gd name="connsiteY4" fmla="*/ 301840 h 1047565"/>
                <a:gd name="connsiteX5" fmla="*/ 124288 w 722611"/>
                <a:gd name="connsiteY5" fmla="*/ 319596 h 1047565"/>
                <a:gd name="connsiteX6" fmla="*/ 142043 w 722611"/>
                <a:gd name="connsiteY6" fmla="*/ 372862 h 1047565"/>
                <a:gd name="connsiteX7" fmla="*/ 133165 w 722611"/>
                <a:gd name="connsiteY7" fmla="*/ 417250 h 1047565"/>
                <a:gd name="connsiteX8" fmla="*/ 88777 w 722611"/>
                <a:gd name="connsiteY8" fmla="*/ 461638 h 1047565"/>
                <a:gd name="connsiteX9" fmla="*/ 44388 w 722611"/>
                <a:gd name="connsiteY9" fmla="*/ 497149 h 1047565"/>
                <a:gd name="connsiteX10" fmla="*/ 0 w 722611"/>
                <a:gd name="connsiteY10" fmla="*/ 577048 h 1047565"/>
                <a:gd name="connsiteX11" fmla="*/ 8878 w 722611"/>
                <a:gd name="connsiteY11" fmla="*/ 701336 h 1047565"/>
                <a:gd name="connsiteX12" fmla="*/ 17755 w 722611"/>
                <a:gd name="connsiteY12" fmla="*/ 727969 h 1047565"/>
                <a:gd name="connsiteX13" fmla="*/ 35511 w 722611"/>
                <a:gd name="connsiteY13" fmla="*/ 745724 h 1047565"/>
                <a:gd name="connsiteX14" fmla="*/ 53266 w 722611"/>
                <a:gd name="connsiteY14" fmla="*/ 772357 h 1047565"/>
                <a:gd name="connsiteX15" fmla="*/ 79899 w 722611"/>
                <a:gd name="connsiteY15" fmla="*/ 790112 h 1047565"/>
                <a:gd name="connsiteX16" fmla="*/ 88777 w 722611"/>
                <a:gd name="connsiteY16" fmla="*/ 816745 h 1047565"/>
                <a:gd name="connsiteX17" fmla="*/ 150921 w 722611"/>
                <a:gd name="connsiteY17" fmla="*/ 870011 h 1047565"/>
                <a:gd name="connsiteX18" fmla="*/ 177554 w 722611"/>
                <a:gd name="connsiteY18" fmla="*/ 878889 h 1047565"/>
                <a:gd name="connsiteX19" fmla="*/ 204187 w 722611"/>
                <a:gd name="connsiteY19" fmla="*/ 896644 h 1047565"/>
                <a:gd name="connsiteX20" fmla="*/ 257453 w 722611"/>
                <a:gd name="connsiteY20" fmla="*/ 914400 h 1047565"/>
                <a:gd name="connsiteX21" fmla="*/ 284086 w 722611"/>
                <a:gd name="connsiteY21" fmla="*/ 923277 h 1047565"/>
                <a:gd name="connsiteX22" fmla="*/ 301841 w 722611"/>
                <a:gd name="connsiteY22" fmla="*/ 941033 h 1047565"/>
                <a:gd name="connsiteX23" fmla="*/ 328474 w 722611"/>
                <a:gd name="connsiteY23" fmla="*/ 958788 h 1047565"/>
                <a:gd name="connsiteX24" fmla="*/ 346229 w 722611"/>
                <a:gd name="connsiteY24" fmla="*/ 985421 h 1047565"/>
                <a:gd name="connsiteX25" fmla="*/ 399495 w 722611"/>
                <a:gd name="connsiteY25" fmla="*/ 1012054 h 1047565"/>
                <a:gd name="connsiteX26" fmla="*/ 417251 w 722611"/>
                <a:gd name="connsiteY26" fmla="*/ 1029809 h 1047565"/>
                <a:gd name="connsiteX27" fmla="*/ 470517 w 722611"/>
                <a:gd name="connsiteY27" fmla="*/ 1047565 h 1047565"/>
                <a:gd name="connsiteX28" fmla="*/ 585926 w 722611"/>
                <a:gd name="connsiteY28" fmla="*/ 1038687 h 1047565"/>
                <a:gd name="connsiteX29" fmla="*/ 612559 w 722611"/>
                <a:gd name="connsiteY29" fmla="*/ 1020932 h 1047565"/>
                <a:gd name="connsiteX30" fmla="*/ 639192 w 722611"/>
                <a:gd name="connsiteY30" fmla="*/ 1012054 h 1047565"/>
                <a:gd name="connsiteX31" fmla="*/ 648070 w 722611"/>
                <a:gd name="connsiteY31" fmla="*/ 985421 h 1047565"/>
                <a:gd name="connsiteX32" fmla="*/ 665825 w 722611"/>
                <a:gd name="connsiteY32" fmla="*/ 807868 h 1047565"/>
                <a:gd name="connsiteX33" fmla="*/ 683581 w 722611"/>
                <a:gd name="connsiteY33" fmla="*/ 701336 h 1047565"/>
                <a:gd name="connsiteX34" fmla="*/ 701336 w 722611"/>
                <a:gd name="connsiteY34" fmla="*/ 683580 h 1047565"/>
                <a:gd name="connsiteX35" fmla="*/ 719091 w 722611"/>
                <a:gd name="connsiteY35" fmla="*/ 630314 h 1047565"/>
                <a:gd name="connsiteX36" fmla="*/ 710214 w 722611"/>
                <a:gd name="connsiteY36" fmla="*/ 603681 h 1047565"/>
                <a:gd name="connsiteX37" fmla="*/ 639192 w 722611"/>
                <a:gd name="connsiteY37" fmla="*/ 550415 h 1047565"/>
                <a:gd name="connsiteX38" fmla="*/ 612559 w 722611"/>
                <a:gd name="connsiteY38" fmla="*/ 532660 h 1047565"/>
                <a:gd name="connsiteX39" fmla="*/ 594804 w 722611"/>
                <a:gd name="connsiteY39" fmla="*/ 479394 h 1047565"/>
                <a:gd name="connsiteX40" fmla="*/ 585926 w 722611"/>
                <a:gd name="connsiteY40" fmla="*/ 452761 h 1047565"/>
                <a:gd name="connsiteX41" fmla="*/ 594804 w 722611"/>
                <a:gd name="connsiteY41" fmla="*/ 390617 h 1047565"/>
                <a:gd name="connsiteX42" fmla="*/ 630315 w 722611"/>
                <a:gd name="connsiteY42" fmla="*/ 337351 h 1047565"/>
                <a:gd name="connsiteX43" fmla="*/ 674703 w 722611"/>
                <a:gd name="connsiteY43" fmla="*/ 275207 h 1047565"/>
                <a:gd name="connsiteX44" fmla="*/ 683581 w 722611"/>
                <a:gd name="connsiteY44" fmla="*/ 248574 h 1047565"/>
                <a:gd name="connsiteX45" fmla="*/ 701336 w 722611"/>
                <a:gd name="connsiteY45" fmla="*/ 221941 h 1047565"/>
                <a:gd name="connsiteX46" fmla="*/ 710214 w 722611"/>
                <a:gd name="connsiteY46" fmla="*/ 186431 h 1047565"/>
                <a:gd name="connsiteX47" fmla="*/ 719091 w 722611"/>
                <a:gd name="connsiteY47" fmla="*/ 79899 h 1047565"/>
                <a:gd name="connsiteX48" fmla="*/ 665825 w 722611"/>
                <a:gd name="connsiteY48" fmla="*/ 44388 h 1047565"/>
                <a:gd name="connsiteX49" fmla="*/ 612559 w 722611"/>
                <a:gd name="connsiteY49" fmla="*/ 17755 h 1047565"/>
                <a:gd name="connsiteX50" fmla="*/ 550416 w 722611"/>
                <a:gd name="connsiteY50" fmla="*/ 0 h 1047565"/>
                <a:gd name="connsiteX51" fmla="*/ 532660 w 722611"/>
                <a:gd name="connsiteY51" fmla="*/ 17755 h 1047565"/>
                <a:gd name="connsiteX52" fmla="*/ 523783 w 722611"/>
                <a:gd name="connsiteY52" fmla="*/ 44388 h 1047565"/>
                <a:gd name="connsiteX53" fmla="*/ 470517 w 722611"/>
                <a:gd name="connsiteY53" fmla="*/ 62143 h 1047565"/>
                <a:gd name="connsiteX54" fmla="*/ 443884 w 722611"/>
                <a:gd name="connsiteY54" fmla="*/ 71021 h 1047565"/>
                <a:gd name="connsiteX55" fmla="*/ 372862 w 722611"/>
                <a:gd name="connsiteY55" fmla="*/ 79899 h 104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22611" h="1047565">
                  <a:moveTo>
                    <a:pt x="372862" y="79899"/>
                  </a:moveTo>
                  <a:lnTo>
                    <a:pt x="372862" y="79899"/>
                  </a:lnTo>
                  <a:cubicBezTo>
                    <a:pt x="284085" y="103573"/>
                    <a:pt x="193121" y="120195"/>
                    <a:pt x="106532" y="150920"/>
                  </a:cubicBezTo>
                  <a:cubicBezTo>
                    <a:pt x="97713" y="154049"/>
                    <a:pt x="97655" y="168195"/>
                    <a:pt x="97655" y="177553"/>
                  </a:cubicBezTo>
                  <a:cubicBezTo>
                    <a:pt x="97655" y="219088"/>
                    <a:pt x="98878" y="261017"/>
                    <a:pt x="106532" y="301840"/>
                  </a:cubicBezTo>
                  <a:cubicBezTo>
                    <a:pt x="108075" y="310067"/>
                    <a:pt x="118369" y="313677"/>
                    <a:pt x="124288" y="319596"/>
                  </a:cubicBezTo>
                  <a:cubicBezTo>
                    <a:pt x="130206" y="337351"/>
                    <a:pt x="145714" y="354510"/>
                    <a:pt x="142043" y="372862"/>
                  </a:cubicBezTo>
                  <a:cubicBezTo>
                    <a:pt x="139084" y="387658"/>
                    <a:pt x="138463" y="403122"/>
                    <a:pt x="133165" y="417250"/>
                  </a:cubicBezTo>
                  <a:cubicBezTo>
                    <a:pt x="121750" y="447689"/>
                    <a:pt x="112029" y="443037"/>
                    <a:pt x="88777" y="461638"/>
                  </a:cubicBezTo>
                  <a:cubicBezTo>
                    <a:pt x="25527" y="512238"/>
                    <a:pt x="126360" y="442502"/>
                    <a:pt x="44388" y="497149"/>
                  </a:cubicBezTo>
                  <a:cubicBezTo>
                    <a:pt x="3687" y="558201"/>
                    <a:pt x="15626" y="530171"/>
                    <a:pt x="0" y="577048"/>
                  </a:cubicBezTo>
                  <a:cubicBezTo>
                    <a:pt x="2959" y="618477"/>
                    <a:pt x="4025" y="660086"/>
                    <a:pt x="8878" y="701336"/>
                  </a:cubicBezTo>
                  <a:cubicBezTo>
                    <a:pt x="9971" y="710630"/>
                    <a:pt x="12940" y="719945"/>
                    <a:pt x="17755" y="727969"/>
                  </a:cubicBezTo>
                  <a:cubicBezTo>
                    <a:pt x="22061" y="735146"/>
                    <a:pt x="30282" y="739188"/>
                    <a:pt x="35511" y="745724"/>
                  </a:cubicBezTo>
                  <a:cubicBezTo>
                    <a:pt x="42176" y="754055"/>
                    <a:pt x="45721" y="764812"/>
                    <a:pt x="53266" y="772357"/>
                  </a:cubicBezTo>
                  <a:cubicBezTo>
                    <a:pt x="60811" y="779902"/>
                    <a:pt x="71021" y="784194"/>
                    <a:pt x="79899" y="790112"/>
                  </a:cubicBezTo>
                  <a:cubicBezTo>
                    <a:pt x="82858" y="798990"/>
                    <a:pt x="83338" y="809130"/>
                    <a:pt x="88777" y="816745"/>
                  </a:cubicBezTo>
                  <a:cubicBezTo>
                    <a:pt x="100913" y="833735"/>
                    <a:pt x="130067" y="859584"/>
                    <a:pt x="150921" y="870011"/>
                  </a:cubicBezTo>
                  <a:cubicBezTo>
                    <a:pt x="159291" y="874196"/>
                    <a:pt x="169184" y="874704"/>
                    <a:pt x="177554" y="878889"/>
                  </a:cubicBezTo>
                  <a:cubicBezTo>
                    <a:pt x="187097" y="883661"/>
                    <a:pt x="194437" y="892311"/>
                    <a:pt x="204187" y="896644"/>
                  </a:cubicBezTo>
                  <a:cubicBezTo>
                    <a:pt x="221290" y="904245"/>
                    <a:pt x="239698" y="908482"/>
                    <a:pt x="257453" y="914400"/>
                  </a:cubicBezTo>
                  <a:lnTo>
                    <a:pt x="284086" y="923277"/>
                  </a:lnTo>
                  <a:cubicBezTo>
                    <a:pt x="290004" y="929196"/>
                    <a:pt x="295305" y="935804"/>
                    <a:pt x="301841" y="941033"/>
                  </a:cubicBezTo>
                  <a:cubicBezTo>
                    <a:pt x="310172" y="947698"/>
                    <a:pt x="320929" y="951243"/>
                    <a:pt x="328474" y="958788"/>
                  </a:cubicBezTo>
                  <a:cubicBezTo>
                    <a:pt x="336019" y="966333"/>
                    <a:pt x="338684" y="977876"/>
                    <a:pt x="346229" y="985421"/>
                  </a:cubicBezTo>
                  <a:cubicBezTo>
                    <a:pt x="363438" y="1002630"/>
                    <a:pt x="377835" y="1004834"/>
                    <a:pt x="399495" y="1012054"/>
                  </a:cubicBezTo>
                  <a:cubicBezTo>
                    <a:pt x="405414" y="1017972"/>
                    <a:pt x="409765" y="1026066"/>
                    <a:pt x="417251" y="1029809"/>
                  </a:cubicBezTo>
                  <a:cubicBezTo>
                    <a:pt x="433991" y="1038179"/>
                    <a:pt x="470517" y="1047565"/>
                    <a:pt x="470517" y="1047565"/>
                  </a:cubicBezTo>
                  <a:cubicBezTo>
                    <a:pt x="508987" y="1044606"/>
                    <a:pt x="548004" y="1045797"/>
                    <a:pt x="585926" y="1038687"/>
                  </a:cubicBezTo>
                  <a:cubicBezTo>
                    <a:pt x="596413" y="1036721"/>
                    <a:pt x="603016" y="1025704"/>
                    <a:pt x="612559" y="1020932"/>
                  </a:cubicBezTo>
                  <a:cubicBezTo>
                    <a:pt x="620929" y="1016747"/>
                    <a:pt x="630314" y="1015013"/>
                    <a:pt x="639192" y="1012054"/>
                  </a:cubicBezTo>
                  <a:cubicBezTo>
                    <a:pt x="642151" y="1003176"/>
                    <a:pt x="646396" y="994628"/>
                    <a:pt x="648070" y="985421"/>
                  </a:cubicBezTo>
                  <a:cubicBezTo>
                    <a:pt x="657213" y="935136"/>
                    <a:pt x="661173" y="854394"/>
                    <a:pt x="665825" y="807868"/>
                  </a:cubicBezTo>
                  <a:cubicBezTo>
                    <a:pt x="666450" y="801618"/>
                    <a:pt x="673911" y="720677"/>
                    <a:pt x="683581" y="701336"/>
                  </a:cubicBezTo>
                  <a:cubicBezTo>
                    <a:pt x="687324" y="693850"/>
                    <a:pt x="695418" y="689499"/>
                    <a:pt x="701336" y="683580"/>
                  </a:cubicBezTo>
                  <a:cubicBezTo>
                    <a:pt x="707254" y="665825"/>
                    <a:pt x="725009" y="648069"/>
                    <a:pt x="719091" y="630314"/>
                  </a:cubicBezTo>
                  <a:cubicBezTo>
                    <a:pt x="716132" y="621436"/>
                    <a:pt x="715653" y="611296"/>
                    <a:pt x="710214" y="603681"/>
                  </a:cubicBezTo>
                  <a:cubicBezTo>
                    <a:pt x="681501" y="563483"/>
                    <a:pt x="676903" y="571964"/>
                    <a:pt x="639192" y="550415"/>
                  </a:cubicBezTo>
                  <a:cubicBezTo>
                    <a:pt x="629928" y="545122"/>
                    <a:pt x="621437" y="538578"/>
                    <a:pt x="612559" y="532660"/>
                  </a:cubicBezTo>
                  <a:lnTo>
                    <a:pt x="594804" y="479394"/>
                  </a:lnTo>
                  <a:lnTo>
                    <a:pt x="585926" y="452761"/>
                  </a:lnTo>
                  <a:cubicBezTo>
                    <a:pt x="588885" y="432046"/>
                    <a:pt x="587292" y="410147"/>
                    <a:pt x="594804" y="390617"/>
                  </a:cubicBezTo>
                  <a:cubicBezTo>
                    <a:pt x="602464" y="370700"/>
                    <a:pt x="620772" y="356438"/>
                    <a:pt x="630315" y="337351"/>
                  </a:cubicBezTo>
                  <a:cubicBezTo>
                    <a:pt x="653685" y="290610"/>
                    <a:pt x="638712" y="311198"/>
                    <a:pt x="674703" y="275207"/>
                  </a:cubicBezTo>
                  <a:cubicBezTo>
                    <a:pt x="677662" y="266329"/>
                    <a:pt x="679396" y="256944"/>
                    <a:pt x="683581" y="248574"/>
                  </a:cubicBezTo>
                  <a:cubicBezTo>
                    <a:pt x="688353" y="239031"/>
                    <a:pt x="697133" y="231748"/>
                    <a:pt x="701336" y="221941"/>
                  </a:cubicBezTo>
                  <a:cubicBezTo>
                    <a:pt x="706142" y="210727"/>
                    <a:pt x="707255" y="198268"/>
                    <a:pt x="710214" y="186431"/>
                  </a:cubicBezTo>
                  <a:cubicBezTo>
                    <a:pt x="713173" y="150920"/>
                    <a:pt x="729720" y="113911"/>
                    <a:pt x="719091" y="79899"/>
                  </a:cubicBezTo>
                  <a:cubicBezTo>
                    <a:pt x="712726" y="59531"/>
                    <a:pt x="686069" y="51136"/>
                    <a:pt x="665825" y="44388"/>
                  </a:cubicBezTo>
                  <a:cubicBezTo>
                    <a:pt x="598882" y="22073"/>
                    <a:pt x="681398" y="52174"/>
                    <a:pt x="612559" y="17755"/>
                  </a:cubicBezTo>
                  <a:cubicBezTo>
                    <a:pt x="599820" y="11385"/>
                    <a:pt x="561799" y="2845"/>
                    <a:pt x="550416" y="0"/>
                  </a:cubicBezTo>
                  <a:cubicBezTo>
                    <a:pt x="544497" y="5918"/>
                    <a:pt x="536966" y="10578"/>
                    <a:pt x="532660" y="17755"/>
                  </a:cubicBezTo>
                  <a:cubicBezTo>
                    <a:pt x="527845" y="25779"/>
                    <a:pt x="531398" y="38949"/>
                    <a:pt x="523783" y="44388"/>
                  </a:cubicBezTo>
                  <a:cubicBezTo>
                    <a:pt x="508553" y="55266"/>
                    <a:pt x="488272" y="56225"/>
                    <a:pt x="470517" y="62143"/>
                  </a:cubicBezTo>
                  <a:lnTo>
                    <a:pt x="443884" y="71021"/>
                  </a:lnTo>
                  <a:cubicBezTo>
                    <a:pt x="414444" y="80835"/>
                    <a:pt x="384699" y="78419"/>
                    <a:pt x="372862" y="79899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3733800" y="5443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3886200" y="5443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3810000" y="567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4038600" y="567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3886200" y="5214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3886200" y="559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4038600" y="559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3962400" y="582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4191000" y="582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4038600" y="5367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4038600" y="574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4191000" y="574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4495800" y="5367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4648200" y="567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4191000" y="551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4191000" y="590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4648200" y="551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4724400" y="5291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4495800" y="567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4343400" y="567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4038600" y="5214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4191000" y="5214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4114800" y="5443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4343400" y="5443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4191000" y="4986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3886200" y="559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4038600" y="574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4953000" y="5291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4800600" y="567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4191000" y="5367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4343400" y="5367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4343400" y="5138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4038600" y="574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4191000" y="590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5105400" y="5443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4953000" y="582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4343400" y="551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4495800" y="551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4495800" y="5291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4419600" y="582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5181600" y="5367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5257800" y="559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5943600" y="5291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4495800" y="567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4648200" y="567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4648200" y="5443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4191000" y="5367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4343400" y="551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4419600" y="574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5105400" y="5443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4495800" y="5138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4648200" y="5138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4648200" y="4910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5181600" y="5367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5334000" y="551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4114800" y="4986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6096000" y="5443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4648200" y="582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4800600" y="582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4800600" y="559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5334000" y="551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4191000" y="4910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4267200" y="5138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6248400" y="559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5638800" y="5291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5791200" y="5291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4953000" y="574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4724400" y="5138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4876800" y="5291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4953000" y="551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5638800" y="5214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5029200" y="4910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5181600" y="4910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5486400" y="5062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4191000" y="4910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4343400" y="5062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4419600" y="5291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5105400" y="4986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5791200" y="5443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5943600" y="5443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5105400" y="590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4343400" y="5062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4495800" y="5214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4572000" y="5443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5257800" y="5138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5943600" y="559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6096000" y="559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6096000" y="5367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4495800" y="5214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4648200" y="5367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4724400" y="559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5410200" y="5291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4800600" y="4986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4953000" y="4986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6248400" y="551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4648200" y="5367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4800600" y="551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4876800" y="574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5562600" y="5443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4953000" y="5138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5105400" y="5138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5105400" y="4910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4800600" y="551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4953000" y="567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5410200" y="559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5715000" y="559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5105400" y="5291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5257800" y="5291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5257800" y="5062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4953000" y="567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5105400" y="582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5562600" y="574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5867400" y="574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5257800" y="5443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5410200" y="5443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5410200" y="5214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1905000" y="5214892"/>
              <a:ext cx="1600200" cy="3048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Isosceles Triangle 294"/>
            <p:cNvSpPr/>
            <p:nvPr/>
          </p:nvSpPr>
          <p:spPr>
            <a:xfrm rot="16200000">
              <a:off x="723900" y="4948192"/>
              <a:ext cx="304800" cy="838200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2551492" y="5181138"/>
              <a:ext cx="420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O</a:t>
              </a:r>
              <a:r>
                <a:rPr lang="en-US" sz="16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3124200" y="4757692"/>
              <a:ext cx="420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O</a:t>
              </a:r>
              <a:r>
                <a:rPr lang="en-US" sz="16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3581400" y="4910092"/>
              <a:ext cx="420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O</a:t>
              </a:r>
              <a:r>
                <a:rPr lang="en-US" sz="16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3276600" y="5595892"/>
              <a:ext cx="420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O</a:t>
              </a:r>
              <a:r>
                <a:rPr lang="en-US" sz="16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6096000" y="4833892"/>
              <a:ext cx="5677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</a:t>
              </a:r>
              <a:r>
                <a:rPr lang="en-US" sz="16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01" name="Right Arrow 300"/>
            <p:cNvSpPr/>
            <p:nvPr/>
          </p:nvSpPr>
          <p:spPr>
            <a:xfrm rot="19699324">
              <a:off x="5679097" y="5027443"/>
              <a:ext cx="5334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ight Arrow 301"/>
            <p:cNvSpPr/>
            <p:nvPr/>
          </p:nvSpPr>
          <p:spPr>
            <a:xfrm rot="1343132">
              <a:off x="6667341" y="4923976"/>
              <a:ext cx="5334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457198" y="5291092"/>
              <a:ext cx="152401" cy="1524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3505200" y="5214892"/>
              <a:ext cx="76200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1752600" y="5214892"/>
              <a:ext cx="228600" cy="304800"/>
            </a:xfrm>
            <a:custGeom>
              <a:avLst/>
              <a:gdLst>
                <a:gd name="connsiteX0" fmla="*/ 158750 w 158750"/>
                <a:gd name="connsiteY0" fmla="*/ 0 h 257175"/>
                <a:gd name="connsiteX1" fmla="*/ 158750 w 158750"/>
                <a:gd name="connsiteY1" fmla="*/ 0 h 257175"/>
                <a:gd name="connsiteX2" fmla="*/ 136525 w 158750"/>
                <a:gd name="connsiteY2" fmla="*/ 15875 h 257175"/>
                <a:gd name="connsiteX3" fmla="*/ 130175 w 158750"/>
                <a:gd name="connsiteY3" fmla="*/ 34925 h 257175"/>
                <a:gd name="connsiteX4" fmla="*/ 127000 w 158750"/>
                <a:gd name="connsiteY4" fmla="*/ 44450 h 257175"/>
                <a:gd name="connsiteX5" fmla="*/ 127000 w 158750"/>
                <a:gd name="connsiteY5" fmla="*/ 180975 h 257175"/>
                <a:gd name="connsiteX6" fmla="*/ 130175 w 158750"/>
                <a:gd name="connsiteY6" fmla="*/ 190500 h 257175"/>
                <a:gd name="connsiteX7" fmla="*/ 136525 w 158750"/>
                <a:gd name="connsiteY7" fmla="*/ 200025 h 257175"/>
                <a:gd name="connsiteX8" fmla="*/ 146050 w 158750"/>
                <a:gd name="connsiteY8" fmla="*/ 231775 h 257175"/>
                <a:gd name="connsiteX9" fmla="*/ 149225 w 158750"/>
                <a:gd name="connsiteY9" fmla="*/ 241300 h 257175"/>
                <a:gd name="connsiteX10" fmla="*/ 152400 w 158750"/>
                <a:gd name="connsiteY10" fmla="*/ 250825 h 257175"/>
                <a:gd name="connsiteX11" fmla="*/ 142875 w 158750"/>
                <a:gd name="connsiteY11" fmla="*/ 257175 h 257175"/>
                <a:gd name="connsiteX12" fmla="*/ 123825 w 158750"/>
                <a:gd name="connsiteY12" fmla="*/ 250825 h 257175"/>
                <a:gd name="connsiteX13" fmla="*/ 111125 w 158750"/>
                <a:gd name="connsiteY13" fmla="*/ 247650 h 257175"/>
                <a:gd name="connsiteX14" fmla="*/ 95250 w 158750"/>
                <a:gd name="connsiteY14" fmla="*/ 241300 h 257175"/>
                <a:gd name="connsiteX15" fmla="*/ 85725 w 158750"/>
                <a:gd name="connsiteY15" fmla="*/ 238125 h 257175"/>
                <a:gd name="connsiteX16" fmla="*/ 76200 w 158750"/>
                <a:gd name="connsiteY16" fmla="*/ 228600 h 257175"/>
                <a:gd name="connsiteX17" fmla="*/ 44450 w 158750"/>
                <a:gd name="connsiteY17" fmla="*/ 212725 h 257175"/>
                <a:gd name="connsiteX18" fmla="*/ 22225 w 158750"/>
                <a:gd name="connsiteY18" fmla="*/ 177800 h 257175"/>
                <a:gd name="connsiteX19" fmla="*/ 3175 w 158750"/>
                <a:gd name="connsiteY19" fmla="*/ 146050 h 257175"/>
                <a:gd name="connsiteX20" fmla="*/ 0 w 158750"/>
                <a:gd name="connsiteY20" fmla="*/ 136525 h 257175"/>
                <a:gd name="connsiteX21" fmla="*/ 9525 w 158750"/>
                <a:gd name="connsiteY21" fmla="*/ 92075 h 257175"/>
                <a:gd name="connsiteX22" fmla="*/ 19050 w 158750"/>
                <a:gd name="connsiteY22" fmla="*/ 79375 h 257175"/>
                <a:gd name="connsiteX23" fmla="*/ 28575 w 158750"/>
                <a:gd name="connsiteY23" fmla="*/ 76200 h 257175"/>
                <a:gd name="connsiteX24" fmla="*/ 44450 w 158750"/>
                <a:gd name="connsiteY24" fmla="*/ 57150 h 257175"/>
                <a:gd name="connsiteX25" fmla="*/ 60325 w 158750"/>
                <a:gd name="connsiteY25" fmla="*/ 38100 h 257175"/>
                <a:gd name="connsiteX26" fmla="*/ 69850 w 158750"/>
                <a:gd name="connsiteY26" fmla="*/ 34925 h 257175"/>
                <a:gd name="connsiteX27" fmla="*/ 107950 w 158750"/>
                <a:gd name="connsiteY27" fmla="*/ 15875 h 257175"/>
                <a:gd name="connsiteX28" fmla="*/ 127000 w 158750"/>
                <a:gd name="connsiteY28" fmla="*/ 9525 h 257175"/>
                <a:gd name="connsiteX29" fmla="*/ 136525 w 158750"/>
                <a:gd name="connsiteY29" fmla="*/ 6350 h 257175"/>
                <a:gd name="connsiteX30" fmla="*/ 158750 w 158750"/>
                <a:gd name="connsiteY30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8750" h="257175">
                  <a:moveTo>
                    <a:pt x="158750" y="0"/>
                  </a:moveTo>
                  <a:lnTo>
                    <a:pt x="158750" y="0"/>
                  </a:lnTo>
                  <a:cubicBezTo>
                    <a:pt x="151342" y="5292"/>
                    <a:pt x="142290" y="8829"/>
                    <a:pt x="136525" y="15875"/>
                  </a:cubicBezTo>
                  <a:cubicBezTo>
                    <a:pt x="132286" y="21055"/>
                    <a:pt x="132292" y="28575"/>
                    <a:pt x="130175" y="34925"/>
                  </a:cubicBezTo>
                  <a:lnTo>
                    <a:pt x="127000" y="44450"/>
                  </a:lnTo>
                  <a:cubicBezTo>
                    <a:pt x="118848" y="101512"/>
                    <a:pt x="121511" y="73938"/>
                    <a:pt x="127000" y="180975"/>
                  </a:cubicBezTo>
                  <a:cubicBezTo>
                    <a:pt x="127171" y="184317"/>
                    <a:pt x="128678" y="187507"/>
                    <a:pt x="130175" y="190500"/>
                  </a:cubicBezTo>
                  <a:cubicBezTo>
                    <a:pt x="131882" y="193913"/>
                    <a:pt x="134408" y="196850"/>
                    <a:pt x="136525" y="200025"/>
                  </a:cubicBezTo>
                  <a:cubicBezTo>
                    <a:pt x="141323" y="219219"/>
                    <a:pt x="138320" y="208585"/>
                    <a:pt x="146050" y="231775"/>
                  </a:cubicBezTo>
                  <a:lnTo>
                    <a:pt x="149225" y="241300"/>
                  </a:lnTo>
                  <a:lnTo>
                    <a:pt x="152400" y="250825"/>
                  </a:lnTo>
                  <a:cubicBezTo>
                    <a:pt x="149225" y="252942"/>
                    <a:pt x="146691" y="257175"/>
                    <a:pt x="142875" y="257175"/>
                  </a:cubicBezTo>
                  <a:cubicBezTo>
                    <a:pt x="136182" y="257175"/>
                    <a:pt x="130319" y="252448"/>
                    <a:pt x="123825" y="250825"/>
                  </a:cubicBezTo>
                  <a:cubicBezTo>
                    <a:pt x="119592" y="249767"/>
                    <a:pt x="115265" y="249030"/>
                    <a:pt x="111125" y="247650"/>
                  </a:cubicBezTo>
                  <a:cubicBezTo>
                    <a:pt x="105718" y="245848"/>
                    <a:pt x="100586" y="243301"/>
                    <a:pt x="95250" y="241300"/>
                  </a:cubicBezTo>
                  <a:cubicBezTo>
                    <a:pt x="92116" y="240125"/>
                    <a:pt x="88900" y="239183"/>
                    <a:pt x="85725" y="238125"/>
                  </a:cubicBezTo>
                  <a:cubicBezTo>
                    <a:pt x="82550" y="234950"/>
                    <a:pt x="80099" y="230828"/>
                    <a:pt x="76200" y="228600"/>
                  </a:cubicBezTo>
                  <a:cubicBezTo>
                    <a:pt x="51105" y="214260"/>
                    <a:pt x="75861" y="244136"/>
                    <a:pt x="44450" y="212725"/>
                  </a:cubicBezTo>
                  <a:cubicBezTo>
                    <a:pt x="21255" y="189530"/>
                    <a:pt x="51641" y="221924"/>
                    <a:pt x="22225" y="177800"/>
                  </a:cubicBezTo>
                  <a:cubicBezTo>
                    <a:pt x="13197" y="164257"/>
                    <a:pt x="9033" y="159718"/>
                    <a:pt x="3175" y="146050"/>
                  </a:cubicBezTo>
                  <a:cubicBezTo>
                    <a:pt x="1857" y="142974"/>
                    <a:pt x="1058" y="139700"/>
                    <a:pt x="0" y="136525"/>
                  </a:cubicBezTo>
                  <a:cubicBezTo>
                    <a:pt x="1122" y="127552"/>
                    <a:pt x="2739" y="101123"/>
                    <a:pt x="9525" y="92075"/>
                  </a:cubicBezTo>
                  <a:cubicBezTo>
                    <a:pt x="12700" y="87842"/>
                    <a:pt x="14985" y="82763"/>
                    <a:pt x="19050" y="79375"/>
                  </a:cubicBezTo>
                  <a:cubicBezTo>
                    <a:pt x="21621" y="77232"/>
                    <a:pt x="25400" y="77258"/>
                    <a:pt x="28575" y="76200"/>
                  </a:cubicBezTo>
                  <a:cubicBezTo>
                    <a:pt x="44341" y="52551"/>
                    <a:pt x="24078" y="81596"/>
                    <a:pt x="44450" y="57150"/>
                  </a:cubicBezTo>
                  <a:cubicBezTo>
                    <a:pt x="51771" y="48365"/>
                    <a:pt x="49890" y="45057"/>
                    <a:pt x="60325" y="38100"/>
                  </a:cubicBezTo>
                  <a:cubicBezTo>
                    <a:pt x="63110" y="36244"/>
                    <a:pt x="66924" y="36550"/>
                    <a:pt x="69850" y="34925"/>
                  </a:cubicBezTo>
                  <a:cubicBezTo>
                    <a:pt x="106779" y="14409"/>
                    <a:pt x="70864" y="28237"/>
                    <a:pt x="107950" y="15875"/>
                  </a:cubicBezTo>
                  <a:lnTo>
                    <a:pt x="127000" y="9525"/>
                  </a:lnTo>
                  <a:cubicBezTo>
                    <a:pt x="130175" y="8467"/>
                    <a:pt x="133740" y="8206"/>
                    <a:pt x="136525" y="6350"/>
                  </a:cubicBezTo>
                  <a:lnTo>
                    <a:pt x="15875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6" name="Straight Connector 305"/>
            <p:cNvCxnSpPr/>
            <p:nvPr/>
          </p:nvCxnSpPr>
          <p:spPr>
            <a:xfrm>
              <a:off x="228600" y="6434092"/>
              <a:ext cx="8458200" cy="0"/>
            </a:xfrm>
            <a:prstGeom prst="line">
              <a:avLst/>
            </a:prstGeom>
            <a:ln w="3365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flipV="1">
              <a:off x="8686800" y="4224292"/>
              <a:ext cx="0" cy="2362201"/>
            </a:xfrm>
            <a:prstGeom prst="line">
              <a:avLst/>
            </a:prstGeom>
            <a:ln w="3365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V="1">
              <a:off x="381000" y="4224292"/>
              <a:ext cx="0" cy="2362200"/>
            </a:xfrm>
            <a:prstGeom prst="line">
              <a:avLst/>
            </a:prstGeom>
            <a:ln w="3365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>
              <a:off x="1295400" y="5291092"/>
              <a:ext cx="121920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flipV="1">
              <a:off x="1447800" y="5214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flipV="1">
              <a:off x="1371600" y="5214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V="1">
              <a:off x="1524000" y="5214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flipV="1">
              <a:off x="1600200" y="5214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flipV="1">
              <a:off x="1676400" y="5214892"/>
              <a:ext cx="0" cy="2286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flipV="1">
              <a:off x="1828800" y="5214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flipV="1">
              <a:off x="1752600" y="5214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flipV="1">
              <a:off x="1905000" y="5214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flipV="1">
              <a:off x="1981200" y="5214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flipV="1">
              <a:off x="2057400" y="5214892"/>
              <a:ext cx="0" cy="2286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flipV="1">
              <a:off x="2209800" y="5214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flipV="1">
              <a:off x="2133600" y="5214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flipV="1">
              <a:off x="2286000" y="5214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flipV="1">
              <a:off x="2362200" y="5214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V="1">
              <a:off x="2438400" y="5214892"/>
              <a:ext cx="0" cy="2286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Rectangle 324"/>
            <p:cNvSpPr/>
            <p:nvPr/>
          </p:nvSpPr>
          <p:spPr>
            <a:xfrm>
              <a:off x="1555968" y="5062492"/>
              <a:ext cx="272832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</a:rPr>
                <a:t>0.5</a:t>
              </a:r>
              <a:endParaRPr lang="en-US" sz="5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1936968" y="5062492"/>
              <a:ext cx="272831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</a:rPr>
                <a:t>1.0</a:t>
              </a:r>
              <a:endParaRPr lang="en-US" sz="5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2317968" y="5062492"/>
              <a:ext cx="272832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</a:rPr>
                <a:t>1.5</a:t>
              </a:r>
              <a:endParaRPr lang="en-US" sz="5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1295400" y="5257800"/>
              <a:ext cx="45719" cy="228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/>
            <p:cNvCxnSpPr>
              <a:stCxn id="294" idx="0"/>
              <a:endCxn id="295" idx="4"/>
            </p:cNvCxnSpPr>
            <p:nvPr/>
          </p:nvCxnSpPr>
          <p:spPr>
            <a:xfrm flipH="1">
              <a:off x="1295400" y="5214892"/>
              <a:ext cx="14097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>
              <a:stCxn id="294" idx="2"/>
              <a:endCxn id="295" idx="2"/>
            </p:cNvCxnSpPr>
            <p:nvPr/>
          </p:nvCxnSpPr>
          <p:spPr>
            <a:xfrm flipH="1">
              <a:off x="1295400" y="5519692"/>
              <a:ext cx="14097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1905000" y="4724400"/>
              <a:ext cx="0" cy="1143000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97" name="Group 696"/>
          <p:cNvGrpSpPr/>
          <p:nvPr/>
        </p:nvGrpSpPr>
        <p:grpSpPr>
          <a:xfrm>
            <a:off x="945446" y="859362"/>
            <a:ext cx="7738155" cy="1709693"/>
            <a:chOff x="228600" y="795292"/>
            <a:chExt cx="8458200" cy="2362201"/>
          </a:xfrm>
        </p:grpSpPr>
        <p:sp>
          <p:nvSpPr>
            <p:cNvPr id="698" name="Freeform 697"/>
            <p:cNvSpPr/>
            <p:nvPr/>
          </p:nvSpPr>
          <p:spPr>
            <a:xfrm>
              <a:off x="228600" y="838200"/>
              <a:ext cx="8427128" cy="2243091"/>
            </a:xfrm>
            <a:custGeom>
              <a:avLst/>
              <a:gdLst>
                <a:gd name="connsiteX0" fmla="*/ 80568 w 10209989"/>
                <a:gd name="connsiteY0" fmla="*/ 53266 h 2201662"/>
                <a:gd name="connsiteX1" fmla="*/ 80568 w 10209989"/>
                <a:gd name="connsiteY1" fmla="*/ 53266 h 2201662"/>
                <a:gd name="connsiteX2" fmla="*/ 710882 w 10209989"/>
                <a:gd name="connsiteY2" fmla="*/ 53266 h 2201662"/>
                <a:gd name="connsiteX3" fmla="*/ 728638 w 10209989"/>
                <a:gd name="connsiteY3" fmla="*/ 71021 h 2201662"/>
                <a:gd name="connsiteX4" fmla="*/ 755271 w 10209989"/>
                <a:gd name="connsiteY4" fmla="*/ 88776 h 2201662"/>
                <a:gd name="connsiteX5" fmla="*/ 773026 w 10209989"/>
                <a:gd name="connsiteY5" fmla="*/ 106532 h 2201662"/>
                <a:gd name="connsiteX6" fmla="*/ 835170 w 10209989"/>
                <a:gd name="connsiteY6" fmla="*/ 133165 h 2201662"/>
                <a:gd name="connsiteX7" fmla="*/ 870680 w 10209989"/>
                <a:gd name="connsiteY7" fmla="*/ 142042 h 2201662"/>
                <a:gd name="connsiteX8" fmla="*/ 897313 w 10209989"/>
                <a:gd name="connsiteY8" fmla="*/ 150920 h 2201662"/>
                <a:gd name="connsiteX9" fmla="*/ 1332319 w 10209989"/>
                <a:gd name="connsiteY9" fmla="*/ 150920 h 2201662"/>
                <a:gd name="connsiteX10" fmla="*/ 1376708 w 10209989"/>
                <a:gd name="connsiteY10" fmla="*/ 159798 h 2201662"/>
                <a:gd name="connsiteX11" fmla="*/ 1429974 w 10209989"/>
                <a:gd name="connsiteY11" fmla="*/ 168675 h 2201662"/>
                <a:gd name="connsiteX12" fmla="*/ 1456607 w 10209989"/>
                <a:gd name="connsiteY12" fmla="*/ 177553 h 2201662"/>
                <a:gd name="connsiteX13" fmla="*/ 1527628 w 10209989"/>
                <a:gd name="connsiteY13" fmla="*/ 195308 h 2201662"/>
                <a:gd name="connsiteX14" fmla="*/ 1909368 w 10209989"/>
                <a:gd name="connsiteY14" fmla="*/ 186431 h 2201662"/>
                <a:gd name="connsiteX15" fmla="*/ 1944878 w 10209989"/>
                <a:gd name="connsiteY15" fmla="*/ 177553 h 2201662"/>
                <a:gd name="connsiteX16" fmla="*/ 2211209 w 10209989"/>
                <a:gd name="connsiteY16" fmla="*/ 168675 h 2201662"/>
                <a:gd name="connsiteX17" fmla="*/ 2353251 w 10209989"/>
                <a:gd name="connsiteY17" fmla="*/ 142042 h 2201662"/>
                <a:gd name="connsiteX18" fmla="*/ 2379884 w 10209989"/>
                <a:gd name="connsiteY18" fmla="*/ 133165 h 2201662"/>
                <a:gd name="connsiteX19" fmla="*/ 2415395 w 10209989"/>
                <a:gd name="connsiteY19" fmla="*/ 115409 h 2201662"/>
                <a:gd name="connsiteX20" fmla="*/ 3063465 w 10209989"/>
                <a:gd name="connsiteY20" fmla="*/ 106532 h 2201662"/>
                <a:gd name="connsiteX21" fmla="*/ 3347550 w 10209989"/>
                <a:gd name="connsiteY21" fmla="*/ 88776 h 2201662"/>
                <a:gd name="connsiteX22" fmla="*/ 3445205 w 10209989"/>
                <a:gd name="connsiteY22" fmla="*/ 62143 h 2201662"/>
                <a:gd name="connsiteX23" fmla="*/ 3480715 w 10209989"/>
                <a:gd name="connsiteY23" fmla="*/ 53266 h 2201662"/>
                <a:gd name="connsiteX24" fmla="*/ 3507348 w 10209989"/>
                <a:gd name="connsiteY24" fmla="*/ 44388 h 2201662"/>
                <a:gd name="connsiteX25" fmla="*/ 3684902 w 10209989"/>
                <a:gd name="connsiteY25" fmla="*/ 26633 h 2201662"/>
                <a:gd name="connsiteX26" fmla="*/ 3960110 w 10209989"/>
                <a:gd name="connsiteY26" fmla="*/ 35510 h 2201662"/>
                <a:gd name="connsiteX27" fmla="*/ 3995620 w 10209989"/>
                <a:gd name="connsiteY27" fmla="*/ 44388 h 2201662"/>
                <a:gd name="connsiteX28" fmla="*/ 4111030 w 10209989"/>
                <a:gd name="connsiteY28" fmla="*/ 62143 h 2201662"/>
                <a:gd name="connsiteX29" fmla="*/ 4714711 w 10209989"/>
                <a:gd name="connsiteY29" fmla="*/ 79899 h 2201662"/>
                <a:gd name="connsiteX30" fmla="*/ 4918898 w 10209989"/>
                <a:gd name="connsiteY30" fmla="*/ 79899 h 2201662"/>
                <a:gd name="connsiteX31" fmla="*/ 4989919 w 10209989"/>
                <a:gd name="connsiteY31" fmla="*/ 62143 h 2201662"/>
                <a:gd name="connsiteX32" fmla="*/ 5105329 w 10209989"/>
                <a:gd name="connsiteY32" fmla="*/ 44388 h 2201662"/>
                <a:gd name="connsiteX33" fmla="*/ 5131962 w 10209989"/>
                <a:gd name="connsiteY33" fmla="*/ 35510 h 2201662"/>
                <a:gd name="connsiteX34" fmla="*/ 5433803 w 10209989"/>
                <a:gd name="connsiteY34" fmla="*/ 35510 h 2201662"/>
                <a:gd name="connsiteX35" fmla="*/ 5842176 w 10209989"/>
                <a:gd name="connsiteY35" fmla="*/ 53266 h 2201662"/>
                <a:gd name="connsiteX36" fmla="*/ 5895442 w 10209989"/>
                <a:gd name="connsiteY36" fmla="*/ 62143 h 2201662"/>
                <a:gd name="connsiteX37" fmla="*/ 5975341 w 10209989"/>
                <a:gd name="connsiteY37" fmla="*/ 71021 h 2201662"/>
                <a:gd name="connsiteX38" fmla="*/ 6232793 w 10209989"/>
                <a:gd name="connsiteY38" fmla="*/ 79899 h 2201662"/>
                <a:gd name="connsiteX39" fmla="*/ 6721065 w 10209989"/>
                <a:gd name="connsiteY39" fmla="*/ 71021 h 2201662"/>
                <a:gd name="connsiteX40" fmla="*/ 6792086 w 10209989"/>
                <a:gd name="connsiteY40" fmla="*/ 62143 h 2201662"/>
                <a:gd name="connsiteX41" fmla="*/ 6907496 w 10209989"/>
                <a:gd name="connsiteY41" fmla="*/ 44388 h 2201662"/>
                <a:gd name="connsiteX42" fmla="*/ 6987395 w 10209989"/>
                <a:gd name="connsiteY42" fmla="*/ 17755 h 2201662"/>
                <a:gd name="connsiteX43" fmla="*/ 7014028 w 10209989"/>
                <a:gd name="connsiteY43" fmla="*/ 8877 h 2201662"/>
                <a:gd name="connsiteX44" fmla="*/ 7839651 w 10209989"/>
                <a:gd name="connsiteY44" fmla="*/ 26633 h 2201662"/>
                <a:gd name="connsiteX45" fmla="*/ 7892917 w 10209989"/>
                <a:gd name="connsiteY45" fmla="*/ 35510 h 2201662"/>
                <a:gd name="connsiteX46" fmla="*/ 8452211 w 10209989"/>
                <a:gd name="connsiteY46" fmla="*/ 44388 h 2201662"/>
                <a:gd name="connsiteX47" fmla="*/ 8594253 w 10209989"/>
                <a:gd name="connsiteY47" fmla="*/ 62143 h 2201662"/>
                <a:gd name="connsiteX48" fmla="*/ 8638642 w 10209989"/>
                <a:gd name="connsiteY48" fmla="*/ 71021 h 2201662"/>
                <a:gd name="connsiteX49" fmla="*/ 8709663 w 10209989"/>
                <a:gd name="connsiteY49" fmla="*/ 79899 h 2201662"/>
                <a:gd name="connsiteX50" fmla="*/ 9482020 w 10209989"/>
                <a:gd name="connsiteY50" fmla="*/ 71021 h 2201662"/>
                <a:gd name="connsiteX51" fmla="*/ 9703962 w 10209989"/>
                <a:gd name="connsiteY51" fmla="*/ 53266 h 2201662"/>
                <a:gd name="connsiteX52" fmla="*/ 9748350 w 10209989"/>
                <a:gd name="connsiteY52" fmla="*/ 17755 h 2201662"/>
                <a:gd name="connsiteX53" fmla="*/ 9783861 w 10209989"/>
                <a:gd name="connsiteY53" fmla="*/ 8877 h 2201662"/>
                <a:gd name="connsiteX54" fmla="*/ 9810494 w 10209989"/>
                <a:gd name="connsiteY54" fmla="*/ 0 h 2201662"/>
                <a:gd name="connsiteX55" fmla="*/ 9988047 w 10209989"/>
                <a:gd name="connsiteY55" fmla="*/ 8877 h 2201662"/>
                <a:gd name="connsiteX56" fmla="*/ 10050191 w 10209989"/>
                <a:gd name="connsiteY56" fmla="*/ 35510 h 2201662"/>
                <a:gd name="connsiteX57" fmla="*/ 10174478 w 10209989"/>
                <a:gd name="connsiteY57" fmla="*/ 44388 h 2201662"/>
                <a:gd name="connsiteX58" fmla="*/ 10192234 w 10209989"/>
                <a:gd name="connsiteY58" fmla="*/ 71021 h 2201662"/>
                <a:gd name="connsiteX59" fmla="*/ 10209989 w 10209989"/>
                <a:gd name="connsiteY59" fmla="*/ 133165 h 2201662"/>
                <a:gd name="connsiteX60" fmla="*/ 10201111 w 10209989"/>
                <a:gd name="connsiteY60" fmla="*/ 426128 h 2201662"/>
                <a:gd name="connsiteX61" fmla="*/ 10183356 w 10209989"/>
                <a:gd name="connsiteY61" fmla="*/ 603681 h 2201662"/>
                <a:gd name="connsiteX62" fmla="*/ 10165601 w 10209989"/>
                <a:gd name="connsiteY62" fmla="*/ 781235 h 2201662"/>
                <a:gd name="connsiteX63" fmla="*/ 10156723 w 10209989"/>
                <a:gd name="connsiteY63" fmla="*/ 967666 h 2201662"/>
                <a:gd name="connsiteX64" fmla="*/ 10165601 w 10209989"/>
                <a:gd name="connsiteY64" fmla="*/ 1882066 h 2201662"/>
                <a:gd name="connsiteX65" fmla="*/ 10156723 w 10209989"/>
                <a:gd name="connsiteY65" fmla="*/ 2024108 h 2201662"/>
                <a:gd name="connsiteX66" fmla="*/ 10147845 w 10209989"/>
                <a:gd name="connsiteY66" fmla="*/ 2050741 h 2201662"/>
                <a:gd name="connsiteX67" fmla="*/ 10130090 w 10209989"/>
                <a:gd name="connsiteY67" fmla="*/ 2068497 h 2201662"/>
                <a:gd name="connsiteX68" fmla="*/ 10094579 w 10209989"/>
                <a:gd name="connsiteY68" fmla="*/ 2112885 h 2201662"/>
                <a:gd name="connsiteX69" fmla="*/ 9988047 w 10209989"/>
                <a:gd name="connsiteY69" fmla="*/ 2148396 h 2201662"/>
                <a:gd name="connsiteX70" fmla="*/ 9952537 w 10209989"/>
                <a:gd name="connsiteY70" fmla="*/ 2157274 h 2201662"/>
                <a:gd name="connsiteX71" fmla="*/ 9925904 w 10209989"/>
                <a:gd name="connsiteY71" fmla="*/ 2166151 h 2201662"/>
                <a:gd name="connsiteX72" fmla="*/ 9837127 w 10209989"/>
                <a:gd name="connsiteY72" fmla="*/ 2183907 h 2201662"/>
                <a:gd name="connsiteX73" fmla="*/ 9703962 w 10209989"/>
                <a:gd name="connsiteY73" fmla="*/ 2201662 h 2201662"/>
                <a:gd name="connsiteX74" fmla="*/ 6880863 w 10209989"/>
                <a:gd name="connsiteY74" fmla="*/ 2192784 h 2201662"/>
                <a:gd name="connsiteX75" fmla="*/ 6312692 w 10209989"/>
                <a:gd name="connsiteY75" fmla="*/ 2166151 h 2201662"/>
                <a:gd name="connsiteX76" fmla="*/ 5691255 w 10209989"/>
                <a:gd name="connsiteY76" fmla="*/ 2157274 h 2201662"/>
                <a:gd name="connsiteX77" fmla="*/ 5558090 w 10209989"/>
                <a:gd name="connsiteY77" fmla="*/ 2148396 h 2201662"/>
                <a:gd name="connsiteX78" fmla="*/ 4936653 w 10209989"/>
                <a:gd name="connsiteY78" fmla="*/ 2130641 h 2201662"/>
                <a:gd name="connsiteX79" fmla="*/ 4581546 w 10209989"/>
                <a:gd name="connsiteY79" fmla="*/ 2104008 h 2201662"/>
                <a:gd name="connsiteX80" fmla="*/ 4519403 w 10209989"/>
                <a:gd name="connsiteY80" fmla="*/ 2095130 h 2201662"/>
                <a:gd name="connsiteX81" fmla="*/ 4137663 w 10209989"/>
                <a:gd name="connsiteY81" fmla="*/ 2077374 h 2201662"/>
                <a:gd name="connsiteX82" fmla="*/ 3667146 w 10209989"/>
                <a:gd name="connsiteY82" fmla="*/ 2059619 h 2201662"/>
                <a:gd name="connsiteX83" fmla="*/ 3578370 w 10209989"/>
                <a:gd name="connsiteY83" fmla="*/ 2050741 h 2201662"/>
                <a:gd name="connsiteX84" fmla="*/ 3498471 w 10209989"/>
                <a:gd name="connsiteY84" fmla="*/ 2041864 h 2201662"/>
                <a:gd name="connsiteX85" fmla="*/ 3356428 w 10209989"/>
                <a:gd name="connsiteY85" fmla="*/ 2032986 h 2201662"/>
                <a:gd name="connsiteX86" fmla="*/ 3241018 w 10209989"/>
                <a:gd name="connsiteY86" fmla="*/ 2024108 h 2201662"/>
                <a:gd name="connsiteX87" fmla="*/ 3081220 w 10209989"/>
                <a:gd name="connsiteY87" fmla="*/ 2015231 h 2201662"/>
                <a:gd name="connsiteX88" fmla="*/ 2965811 w 10209989"/>
                <a:gd name="connsiteY88" fmla="*/ 2006353 h 2201662"/>
                <a:gd name="connsiteX89" fmla="*/ 2237842 w 10209989"/>
                <a:gd name="connsiteY89" fmla="*/ 1997475 h 2201662"/>
                <a:gd name="connsiteX90" fmla="*/ 1980389 w 10209989"/>
                <a:gd name="connsiteY90" fmla="*/ 1988598 h 2201662"/>
                <a:gd name="connsiteX91" fmla="*/ 480063 w 10209989"/>
                <a:gd name="connsiteY91" fmla="*/ 1979720 h 2201662"/>
                <a:gd name="connsiteX92" fmla="*/ 364653 w 10209989"/>
                <a:gd name="connsiteY92" fmla="*/ 1953087 h 2201662"/>
                <a:gd name="connsiteX93" fmla="*/ 293632 w 10209989"/>
                <a:gd name="connsiteY93" fmla="*/ 1935332 h 2201662"/>
                <a:gd name="connsiteX94" fmla="*/ 258121 w 10209989"/>
                <a:gd name="connsiteY94" fmla="*/ 1926454 h 2201662"/>
                <a:gd name="connsiteX95" fmla="*/ 18424 w 10209989"/>
                <a:gd name="connsiteY95" fmla="*/ 1917576 h 2201662"/>
                <a:gd name="connsiteX96" fmla="*/ 9546 w 10209989"/>
                <a:gd name="connsiteY96" fmla="*/ 1890943 h 2201662"/>
                <a:gd name="connsiteX97" fmla="*/ 9546 w 10209989"/>
                <a:gd name="connsiteY97" fmla="*/ 1411549 h 2201662"/>
                <a:gd name="connsiteX98" fmla="*/ 45057 w 10209989"/>
                <a:gd name="connsiteY98" fmla="*/ 1340528 h 2201662"/>
                <a:gd name="connsiteX99" fmla="*/ 62812 w 10209989"/>
                <a:gd name="connsiteY99" fmla="*/ 1287262 h 2201662"/>
                <a:gd name="connsiteX100" fmla="*/ 53935 w 10209989"/>
                <a:gd name="connsiteY100" fmla="*/ 1091953 h 2201662"/>
                <a:gd name="connsiteX101" fmla="*/ 45057 w 10209989"/>
                <a:gd name="connsiteY101" fmla="*/ 1056442 h 2201662"/>
                <a:gd name="connsiteX102" fmla="*/ 53935 w 10209989"/>
                <a:gd name="connsiteY102" fmla="*/ 621437 h 2201662"/>
                <a:gd name="connsiteX103" fmla="*/ 45057 w 10209989"/>
                <a:gd name="connsiteY103" fmla="*/ 266330 h 2201662"/>
                <a:gd name="connsiteX104" fmla="*/ 53935 w 10209989"/>
                <a:gd name="connsiteY104" fmla="*/ 150920 h 2201662"/>
                <a:gd name="connsiteX105" fmla="*/ 71690 w 10209989"/>
                <a:gd name="connsiteY105" fmla="*/ 79899 h 2201662"/>
                <a:gd name="connsiteX106" fmla="*/ 80568 w 10209989"/>
                <a:gd name="connsiteY106" fmla="*/ 53266 h 220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0209989" h="2201662">
                  <a:moveTo>
                    <a:pt x="80568" y="53266"/>
                  </a:moveTo>
                  <a:lnTo>
                    <a:pt x="80568" y="53266"/>
                  </a:lnTo>
                  <a:cubicBezTo>
                    <a:pt x="338678" y="40975"/>
                    <a:pt x="385925" y="34518"/>
                    <a:pt x="710882" y="53266"/>
                  </a:cubicBezTo>
                  <a:cubicBezTo>
                    <a:pt x="719238" y="53748"/>
                    <a:pt x="722102" y="65792"/>
                    <a:pt x="728638" y="71021"/>
                  </a:cubicBezTo>
                  <a:cubicBezTo>
                    <a:pt x="736970" y="77686"/>
                    <a:pt x="746940" y="82111"/>
                    <a:pt x="755271" y="88776"/>
                  </a:cubicBezTo>
                  <a:cubicBezTo>
                    <a:pt x="761807" y="94005"/>
                    <a:pt x="766062" y="101889"/>
                    <a:pt x="773026" y="106532"/>
                  </a:cubicBezTo>
                  <a:cubicBezTo>
                    <a:pt x="790778" y="118367"/>
                    <a:pt x="814458" y="127247"/>
                    <a:pt x="835170" y="133165"/>
                  </a:cubicBezTo>
                  <a:cubicBezTo>
                    <a:pt x="846901" y="136517"/>
                    <a:pt x="858949" y="138690"/>
                    <a:pt x="870680" y="142042"/>
                  </a:cubicBezTo>
                  <a:cubicBezTo>
                    <a:pt x="879678" y="144613"/>
                    <a:pt x="888435" y="147961"/>
                    <a:pt x="897313" y="150920"/>
                  </a:cubicBezTo>
                  <a:cubicBezTo>
                    <a:pt x="1110543" y="144256"/>
                    <a:pt x="1151302" y="134463"/>
                    <a:pt x="1332319" y="150920"/>
                  </a:cubicBezTo>
                  <a:cubicBezTo>
                    <a:pt x="1347346" y="152286"/>
                    <a:pt x="1361862" y="157099"/>
                    <a:pt x="1376708" y="159798"/>
                  </a:cubicBezTo>
                  <a:cubicBezTo>
                    <a:pt x="1394418" y="163018"/>
                    <a:pt x="1412219" y="165716"/>
                    <a:pt x="1429974" y="168675"/>
                  </a:cubicBezTo>
                  <a:cubicBezTo>
                    <a:pt x="1438852" y="171634"/>
                    <a:pt x="1447529" y="175283"/>
                    <a:pt x="1456607" y="177553"/>
                  </a:cubicBezTo>
                  <a:lnTo>
                    <a:pt x="1527628" y="195308"/>
                  </a:lnTo>
                  <a:lnTo>
                    <a:pt x="1909368" y="186431"/>
                  </a:lnTo>
                  <a:cubicBezTo>
                    <a:pt x="1921558" y="185912"/>
                    <a:pt x="1932698" y="178269"/>
                    <a:pt x="1944878" y="177553"/>
                  </a:cubicBezTo>
                  <a:cubicBezTo>
                    <a:pt x="2033551" y="172337"/>
                    <a:pt x="2122432" y="171634"/>
                    <a:pt x="2211209" y="168675"/>
                  </a:cubicBezTo>
                  <a:cubicBezTo>
                    <a:pt x="2318615" y="157935"/>
                    <a:pt x="2271767" y="169203"/>
                    <a:pt x="2353251" y="142042"/>
                  </a:cubicBezTo>
                  <a:cubicBezTo>
                    <a:pt x="2362129" y="139083"/>
                    <a:pt x="2371514" y="137350"/>
                    <a:pt x="2379884" y="133165"/>
                  </a:cubicBezTo>
                  <a:cubicBezTo>
                    <a:pt x="2391721" y="127246"/>
                    <a:pt x="2402171" y="115924"/>
                    <a:pt x="2415395" y="115409"/>
                  </a:cubicBezTo>
                  <a:cubicBezTo>
                    <a:pt x="2631275" y="106998"/>
                    <a:pt x="2847442" y="109491"/>
                    <a:pt x="3063465" y="106532"/>
                  </a:cubicBezTo>
                  <a:cubicBezTo>
                    <a:pt x="3206731" y="77878"/>
                    <a:pt x="2984271" y="119914"/>
                    <a:pt x="3347550" y="88776"/>
                  </a:cubicBezTo>
                  <a:cubicBezTo>
                    <a:pt x="3392775" y="84900"/>
                    <a:pt x="3408796" y="72546"/>
                    <a:pt x="3445205" y="62143"/>
                  </a:cubicBezTo>
                  <a:cubicBezTo>
                    <a:pt x="3456936" y="58791"/>
                    <a:pt x="3468984" y="56618"/>
                    <a:pt x="3480715" y="53266"/>
                  </a:cubicBezTo>
                  <a:cubicBezTo>
                    <a:pt x="3489713" y="50695"/>
                    <a:pt x="3498069" y="45598"/>
                    <a:pt x="3507348" y="44388"/>
                  </a:cubicBezTo>
                  <a:cubicBezTo>
                    <a:pt x="3566328" y="36695"/>
                    <a:pt x="3684902" y="26633"/>
                    <a:pt x="3684902" y="26633"/>
                  </a:cubicBezTo>
                  <a:cubicBezTo>
                    <a:pt x="3795627" y="-1050"/>
                    <a:pt x="3724732" y="12732"/>
                    <a:pt x="3960110" y="35510"/>
                  </a:cubicBezTo>
                  <a:cubicBezTo>
                    <a:pt x="3972254" y="36685"/>
                    <a:pt x="3983710" y="41741"/>
                    <a:pt x="3995620" y="44388"/>
                  </a:cubicBezTo>
                  <a:cubicBezTo>
                    <a:pt x="4031504" y="52363"/>
                    <a:pt x="4075473" y="60221"/>
                    <a:pt x="4111030" y="62143"/>
                  </a:cubicBezTo>
                  <a:cubicBezTo>
                    <a:pt x="4227062" y="68415"/>
                    <a:pt x="4627901" y="77673"/>
                    <a:pt x="4714711" y="79899"/>
                  </a:cubicBezTo>
                  <a:cubicBezTo>
                    <a:pt x="4808858" y="91666"/>
                    <a:pt x="4801119" y="95261"/>
                    <a:pt x="4918898" y="79899"/>
                  </a:cubicBezTo>
                  <a:cubicBezTo>
                    <a:pt x="4943095" y="76743"/>
                    <a:pt x="4965990" y="66928"/>
                    <a:pt x="4989919" y="62143"/>
                  </a:cubicBezTo>
                  <a:cubicBezTo>
                    <a:pt x="5057703" y="48587"/>
                    <a:pt x="5019335" y="55138"/>
                    <a:pt x="5105329" y="44388"/>
                  </a:cubicBezTo>
                  <a:cubicBezTo>
                    <a:pt x="5114207" y="41429"/>
                    <a:pt x="5122755" y="37184"/>
                    <a:pt x="5131962" y="35510"/>
                  </a:cubicBezTo>
                  <a:cubicBezTo>
                    <a:pt x="5241354" y="15621"/>
                    <a:pt x="5301880" y="30436"/>
                    <a:pt x="5433803" y="35510"/>
                  </a:cubicBezTo>
                  <a:cubicBezTo>
                    <a:pt x="5593162" y="75352"/>
                    <a:pt x="5424116" y="35847"/>
                    <a:pt x="5842176" y="53266"/>
                  </a:cubicBezTo>
                  <a:cubicBezTo>
                    <a:pt x="5860161" y="54015"/>
                    <a:pt x="5877600" y="59764"/>
                    <a:pt x="5895442" y="62143"/>
                  </a:cubicBezTo>
                  <a:cubicBezTo>
                    <a:pt x="5922004" y="65685"/>
                    <a:pt x="5948581" y="69613"/>
                    <a:pt x="5975341" y="71021"/>
                  </a:cubicBezTo>
                  <a:cubicBezTo>
                    <a:pt x="6061091" y="75534"/>
                    <a:pt x="6146976" y="76940"/>
                    <a:pt x="6232793" y="79899"/>
                  </a:cubicBezTo>
                  <a:lnTo>
                    <a:pt x="6721065" y="71021"/>
                  </a:lnTo>
                  <a:cubicBezTo>
                    <a:pt x="6744911" y="70264"/>
                    <a:pt x="6768437" y="65296"/>
                    <a:pt x="6792086" y="62143"/>
                  </a:cubicBezTo>
                  <a:cubicBezTo>
                    <a:pt x="6804167" y="60532"/>
                    <a:pt x="6891985" y="48266"/>
                    <a:pt x="6907496" y="44388"/>
                  </a:cubicBezTo>
                  <a:cubicBezTo>
                    <a:pt x="6907510" y="44385"/>
                    <a:pt x="6974072" y="22196"/>
                    <a:pt x="6987395" y="17755"/>
                  </a:cubicBezTo>
                  <a:lnTo>
                    <a:pt x="7014028" y="8877"/>
                  </a:lnTo>
                  <a:lnTo>
                    <a:pt x="7839651" y="26633"/>
                  </a:lnTo>
                  <a:cubicBezTo>
                    <a:pt x="7857630" y="27510"/>
                    <a:pt x="7874924" y="34988"/>
                    <a:pt x="7892917" y="35510"/>
                  </a:cubicBezTo>
                  <a:cubicBezTo>
                    <a:pt x="8079294" y="40912"/>
                    <a:pt x="8265780" y="41429"/>
                    <a:pt x="8452211" y="44388"/>
                  </a:cubicBezTo>
                  <a:cubicBezTo>
                    <a:pt x="8599377" y="68917"/>
                    <a:pt x="8380894" y="33696"/>
                    <a:pt x="8594253" y="62143"/>
                  </a:cubicBezTo>
                  <a:cubicBezTo>
                    <a:pt x="8609210" y="64137"/>
                    <a:pt x="8623728" y="68726"/>
                    <a:pt x="8638642" y="71021"/>
                  </a:cubicBezTo>
                  <a:cubicBezTo>
                    <a:pt x="8662222" y="74649"/>
                    <a:pt x="8685989" y="76940"/>
                    <a:pt x="8709663" y="79899"/>
                  </a:cubicBezTo>
                  <a:lnTo>
                    <a:pt x="9482020" y="71021"/>
                  </a:lnTo>
                  <a:cubicBezTo>
                    <a:pt x="9655666" y="67805"/>
                    <a:pt x="9612992" y="76007"/>
                    <a:pt x="9703962" y="53266"/>
                  </a:cubicBezTo>
                  <a:cubicBezTo>
                    <a:pt x="9718281" y="38946"/>
                    <a:pt x="9728750" y="26155"/>
                    <a:pt x="9748350" y="17755"/>
                  </a:cubicBezTo>
                  <a:cubicBezTo>
                    <a:pt x="9759565" y="12949"/>
                    <a:pt x="9772129" y="12229"/>
                    <a:pt x="9783861" y="8877"/>
                  </a:cubicBezTo>
                  <a:cubicBezTo>
                    <a:pt x="9792859" y="6306"/>
                    <a:pt x="9801616" y="2959"/>
                    <a:pt x="9810494" y="0"/>
                  </a:cubicBezTo>
                  <a:cubicBezTo>
                    <a:pt x="9869678" y="2959"/>
                    <a:pt x="9929012" y="3744"/>
                    <a:pt x="9988047" y="8877"/>
                  </a:cubicBezTo>
                  <a:cubicBezTo>
                    <a:pt x="10035852" y="13034"/>
                    <a:pt x="9994124" y="26165"/>
                    <a:pt x="10050191" y="35510"/>
                  </a:cubicBezTo>
                  <a:cubicBezTo>
                    <a:pt x="10091160" y="42338"/>
                    <a:pt x="10133049" y="41429"/>
                    <a:pt x="10174478" y="44388"/>
                  </a:cubicBezTo>
                  <a:cubicBezTo>
                    <a:pt x="10180397" y="53266"/>
                    <a:pt x="10187462" y="61478"/>
                    <a:pt x="10192234" y="71021"/>
                  </a:cubicBezTo>
                  <a:cubicBezTo>
                    <a:pt x="10198600" y="83753"/>
                    <a:pt x="10207146" y="121794"/>
                    <a:pt x="10209989" y="133165"/>
                  </a:cubicBezTo>
                  <a:cubicBezTo>
                    <a:pt x="10207030" y="230819"/>
                    <a:pt x="10205355" y="328521"/>
                    <a:pt x="10201111" y="426128"/>
                  </a:cubicBezTo>
                  <a:cubicBezTo>
                    <a:pt x="10193498" y="601228"/>
                    <a:pt x="10196135" y="482286"/>
                    <a:pt x="10183356" y="603681"/>
                  </a:cubicBezTo>
                  <a:cubicBezTo>
                    <a:pt x="10154385" y="878893"/>
                    <a:pt x="10191024" y="577835"/>
                    <a:pt x="10165601" y="781235"/>
                  </a:cubicBezTo>
                  <a:cubicBezTo>
                    <a:pt x="10162642" y="843379"/>
                    <a:pt x="10156723" y="905452"/>
                    <a:pt x="10156723" y="967666"/>
                  </a:cubicBezTo>
                  <a:cubicBezTo>
                    <a:pt x="10156723" y="1272480"/>
                    <a:pt x="10165601" y="1577252"/>
                    <a:pt x="10165601" y="1882066"/>
                  </a:cubicBezTo>
                  <a:cubicBezTo>
                    <a:pt x="10165601" y="1929506"/>
                    <a:pt x="10161689" y="1976929"/>
                    <a:pt x="10156723" y="2024108"/>
                  </a:cubicBezTo>
                  <a:cubicBezTo>
                    <a:pt x="10155743" y="2033414"/>
                    <a:pt x="10152660" y="2042717"/>
                    <a:pt x="10147845" y="2050741"/>
                  </a:cubicBezTo>
                  <a:cubicBezTo>
                    <a:pt x="10143539" y="2057918"/>
                    <a:pt x="10135319" y="2061961"/>
                    <a:pt x="10130090" y="2068497"/>
                  </a:cubicBezTo>
                  <a:cubicBezTo>
                    <a:pt x="10121725" y="2078954"/>
                    <a:pt x="10108872" y="2105739"/>
                    <a:pt x="10094579" y="2112885"/>
                  </a:cubicBezTo>
                  <a:cubicBezTo>
                    <a:pt x="10094574" y="2112888"/>
                    <a:pt x="9988053" y="2148395"/>
                    <a:pt x="9988047" y="2148396"/>
                  </a:cubicBezTo>
                  <a:cubicBezTo>
                    <a:pt x="9976210" y="2151355"/>
                    <a:pt x="9964269" y="2153922"/>
                    <a:pt x="9952537" y="2157274"/>
                  </a:cubicBezTo>
                  <a:cubicBezTo>
                    <a:pt x="9943539" y="2159845"/>
                    <a:pt x="9935022" y="2164047"/>
                    <a:pt x="9925904" y="2166151"/>
                  </a:cubicBezTo>
                  <a:cubicBezTo>
                    <a:pt x="9896498" y="2172937"/>
                    <a:pt x="9867072" y="2180164"/>
                    <a:pt x="9837127" y="2183907"/>
                  </a:cubicBezTo>
                  <a:cubicBezTo>
                    <a:pt x="9745343" y="2195379"/>
                    <a:pt x="9789724" y="2189410"/>
                    <a:pt x="9703962" y="2201662"/>
                  </a:cubicBezTo>
                  <a:lnTo>
                    <a:pt x="6880863" y="2192784"/>
                  </a:lnTo>
                  <a:cubicBezTo>
                    <a:pt x="5430345" y="2184726"/>
                    <a:pt x="7164104" y="2193914"/>
                    <a:pt x="6312692" y="2166151"/>
                  </a:cubicBezTo>
                  <a:cubicBezTo>
                    <a:pt x="6105635" y="2159399"/>
                    <a:pt x="5898401" y="2160233"/>
                    <a:pt x="5691255" y="2157274"/>
                  </a:cubicBezTo>
                  <a:cubicBezTo>
                    <a:pt x="5646867" y="2154315"/>
                    <a:pt x="5602550" y="2149956"/>
                    <a:pt x="5558090" y="2148396"/>
                  </a:cubicBezTo>
                  <a:cubicBezTo>
                    <a:pt x="5348517" y="2141042"/>
                    <a:pt x="5145296" y="2141622"/>
                    <a:pt x="4936653" y="2130641"/>
                  </a:cubicBezTo>
                  <a:cubicBezTo>
                    <a:pt x="4894344" y="2128414"/>
                    <a:pt x="4670730" y="2113917"/>
                    <a:pt x="4581546" y="2104008"/>
                  </a:cubicBezTo>
                  <a:cubicBezTo>
                    <a:pt x="4560749" y="2101697"/>
                    <a:pt x="4540249" y="2096943"/>
                    <a:pt x="4519403" y="2095130"/>
                  </a:cubicBezTo>
                  <a:cubicBezTo>
                    <a:pt x="4393744" y="2084203"/>
                    <a:pt x="4262665" y="2083056"/>
                    <a:pt x="4137663" y="2077374"/>
                  </a:cubicBezTo>
                  <a:cubicBezTo>
                    <a:pt x="3685781" y="2056834"/>
                    <a:pt x="4448604" y="2081327"/>
                    <a:pt x="3667146" y="2059619"/>
                  </a:cubicBezTo>
                  <a:lnTo>
                    <a:pt x="3578370" y="2050741"/>
                  </a:lnTo>
                  <a:cubicBezTo>
                    <a:pt x="3551720" y="2047936"/>
                    <a:pt x="3525183" y="2044001"/>
                    <a:pt x="3498471" y="2041864"/>
                  </a:cubicBezTo>
                  <a:cubicBezTo>
                    <a:pt x="3451182" y="2038081"/>
                    <a:pt x="3403756" y="2036250"/>
                    <a:pt x="3356428" y="2032986"/>
                  </a:cubicBezTo>
                  <a:lnTo>
                    <a:pt x="3241018" y="2024108"/>
                  </a:lnTo>
                  <a:lnTo>
                    <a:pt x="3081220" y="2015231"/>
                  </a:lnTo>
                  <a:cubicBezTo>
                    <a:pt x="3042717" y="2012747"/>
                    <a:pt x="3004386" y="2007165"/>
                    <a:pt x="2965811" y="2006353"/>
                  </a:cubicBezTo>
                  <a:lnTo>
                    <a:pt x="2237842" y="1997475"/>
                  </a:lnTo>
                  <a:cubicBezTo>
                    <a:pt x="2152024" y="1994516"/>
                    <a:pt x="2066253" y="1989465"/>
                    <a:pt x="1980389" y="1988598"/>
                  </a:cubicBezTo>
                  <a:lnTo>
                    <a:pt x="480063" y="1979720"/>
                  </a:lnTo>
                  <a:cubicBezTo>
                    <a:pt x="410025" y="1978546"/>
                    <a:pt x="411259" y="1965798"/>
                    <a:pt x="364653" y="1953087"/>
                  </a:cubicBezTo>
                  <a:cubicBezTo>
                    <a:pt x="341111" y="1946666"/>
                    <a:pt x="317306" y="1941250"/>
                    <a:pt x="293632" y="1935332"/>
                  </a:cubicBezTo>
                  <a:lnTo>
                    <a:pt x="258121" y="1926454"/>
                  </a:lnTo>
                  <a:cubicBezTo>
                    <a:pt x="210717" y="1928949"/>
                    <a:pt x="80945" y="1952310"/>
                    <a:pt x="18424" y="1917576"/>
                  </a:cubicBezTo>
                  <a:cubicBezTo>
                    <a:pt x="10244" y="1913031"/>
                    <a:pt x="12505" y="1899821"/>
                    <a:pt x="9546" y="1890943"/>
                  </a:cubicBezTo>
                  <a:cubicBezTo>
                    <a:pt x="4673" y="1759352"/>
                    <a:pt x="-9253" y="1543140"/>
                    <a:pt x="9546" y="1411549"/>
                  </a:cubicBezTo>
                  <a:cubicBezTo>
                    <a:pt x="13289" y="1385347"/>
                    <a:pt x="36687" y="1365638"/>
                    <a:pt x="45057" y="1340528"/>
                  </a:cubicBezTo>
                  <a:lnTo>
                    <a:pt x="62812" y="1287262"/>
                  </a:lnTo>
                  <a:cubicBezTo>
                    <a:pt x="59853" y="1222159"/>
                    <a:pt x="58933" y="1156931"/>
                    <a:pt x="53935" y="1091953"/>
                  </a:cubicBezTo>
                  <a:cubicBezTo>
                    <a:pt x="52999" y="1079788"/>
                    <a:pt x="45057" y="1068643"/>
                    <a:pt x="45057" y="1056442"/>
                  </a:cubicBezTo>
                  <a:cubicBezTo>
                    <a:pt x="45057" y="911410"/>
                    <a:pt x="50976" y="766439"/>
                    <a:pt x="53935" y="621437"/>
                  </a:cubicBezTo>
                  <a:cubicBezTo>
                    <a:pt x="50976" y="503068"/>
                    <a:pt x="45057" y="384736"/>
                    <a:pt x="45057" y="266330"/>
                  </a:cubicBezTo>
                  <a:cubicBezTo>
                    <a:pt x="45057" y="227746"/>
                    <a:pt x="49674" y="189268"/>
                    <a:pt x="53935" y="150920"/>
                  </a:cubicBezTo>
                  <a:cubicBezTo>
                    <a:pt x="56363" y="129070"/>
                    <a:pt x="63178" y="101178"/>
                    <a:pt x="71690" y="79899"/>
                  </a:cubicBezTo>
                  <a:cubicBezTo>
                    <a:pt x="74148" y="73755"/>
                    <a:pt x="79088" y="57705"/>
                    <a:pt x="80568" y="5326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2895600" y="1252492"/>
              <a:ext cx="4724400" cy="137160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Freeform 699"/>
            <p:cNvSpPr/>
            <p:nvPr/>
          </p:nvSpPr>
          <p:spPr>
            <a:xfrm>
              <a:off x="6773662" y="1406372"/>
              <a:ext cx="722611" cy="1047565"/>
            </a:xfrm>
            <a:custGeom>
              <a:avLst/>
              <a:gdLst>
                <a:gd name="connsiteX0" fmla="*/ 372862 w 722611"/>
                <a:gd name="connsiteY0" fmla="*/ 79899 h 1047565"/>
                <a:gd name="connsiteX1" fmla="*/ 372862 w 722611"/>
                <a:gd name="connsiteY1" fmla="*/ 79899 h 1047565"/>
                <a:gd name="connsiteX2" fmla="*/ 106532 w 722611"/>
                <a:gd name="connsiteY2" fmla="*/ 150920 h 1047565"/>
                <a:gd name="connsiteX3" fmla="*/ 97655 w 722611"/>
                <a:gd name="connsiteY3" fmla="*/ 177553 h 1047565"/>
                <a:gd name="connsiteX4" fmla="*/ 106532 w 722611"/>
                <a:gd name="connsiteY4" fmla="*/ 301840 h 1047565"/>
                <a:gd name="connsiteX5" fmla="*/ 124288 w 722611"/>
                <a:gd name="connsiteY5" fmla="*/ 319596 h 1047565"/>
                <a:gd name="connsiteX6" fmla="*/ 142043 w 722611"/>
                <a:gd name="connsiteY6" fmla="*/ 372862 h 1047565"/>
                <a:gd name="connsiteX7" fmla="*/ 133165 w 722611"/>
                <a:gd name="connsiteY7" fmla="*/ 417250 h 1047565"/>
                <a:gd name="connsiteX8" fmla="*/ 88777 w 722611"/>
                <a:gd name="connsiteY8" fmla="*/ 461638 h 1047565"/>
                <a:gd name="connsiteX9" fmla="*/ 44388 w 722611"/>
                <a:gd name="connsiteY9" fmla="*/ 497149 h 1047565"/>
                <a:gd name="connsiteX10" fmla="*/ 0 w 722611"/>
                <a:gd name="connsiteY10" fmla="*/ 577048 h 1047565"/>
                <a:gd name="connsiteX11" fmla="*/ 8878 w 722611"/>
                <a:gd name="connsiteY11" fmla="*/ 701336 h 1047565"/>
                <a:gd name="connsiteX12" fmla="*/ 17755 w 722611"/>
                <a:gd name="connsiteY12" fmla="*/ 727969 h 1047565"/>
                <a:gd name="connsiteX13" fmla="*/ 35511 w 722611"/>
                <a:gd name="connsiteY13" fmla="*/ 745724 h 1047565"/>
                <a:gd name="connsiteX14" fmla="*/ 53266 w 722611"/>
                <a:gd name="connsiteY14" fmla="*/ 772357 h 1047565"/>
                <a:gd name="connsiteX15" fmla="*/ 79899 w 722611"/>
                <a:gd name="connsiteY15" fmla="*/ 790112 h 1047565"/>
                <a:gd name="connsiteX16" fmla="*/ 88777 w 722611"/>
                <a:gd name="connsiteY16" fmla="*/ 816745 h 1047565"/>
                <a:gd name="connsiteX17" fmla="*/ 150921 w 722611"/>
                <a:gd name="connsiteY17" fmla="*/ 870011 h 1047565"/>
                <a:gd name="connsiteX18" fmla="*/ 177554 w 722611"/>
                <a:gd name="connsiteY18" fmla="*/ 878889 h 1047565"/>
                <a:gd name="connsiteX19" fmla="*/ 204187 w 722611"/>
                <a:gd name="connsiteY19" fmla="*/ 896644 h 1047565"/>
                <a:gd name="connsiteX20" fmla="*/ 257453 w 722611"/>
                <a:gd name="connsiteY20" fmla="*/ 914400 h 1047565"/>
                <a:gd name="connsiteX21" fmla="*/ 284086 w 722611"/>
                <a:gd name="connsiteY21" fmla="*/ 923277 h 1047565"/>
                <a:gd name="connsiteX22" fmla="*/ 301841 w 722611"/>
                <a:gd name="connsiteY22" fmla="*/ 941033 h 1047565"/>
                <a:gd name="connsiteX23" fmla="*/ 328474 w 722611"/>
                <a:gd name="connsiteY23" fmla="*/ 958788 h 1047565"/>
                <a:gd name="connsiteX24" fmla="*/ 346229 w 722611"/>
                <a:gd name="connsiteY24" fmla="*/ 985421 h 1047565"/>
                <a:gd name="connsiteX25" fmla="*/ 399495 w 722611"/>
                <a:gd name="connsiteY25" fmla="*/ 1012054 h 1047565"/>
                <a:gd name="connsiteX26" fmla="*/ 417251 w 722611"/>
                <a:gd name="connsiteY26" fmla="*/ 1029809 h 1047565"/>
                <a:gd name="connsiteX27" fmla="*/ 470517 w 722611"/>
                <a:gd name="connsiteY27" fmla="*/ 1047565 h 1047565"/>
                <a:gd name="connsiteX28" fmla="*/ 585926 w 722611"/>
                <a:gd name="connsiteY28" fmla="*/ 1038687 h 1047565"/>
                <a:gd name="connsiteX29" fmla="*/ 612559 w 722611"/>
                <a:gd name="connsiteY29" fmla="*/ 1020932 h 1047565"/>
                <a:gd name="connsiteX30" fmla="*/ 639192 w 722611"/>
                <a:gd name="connsiteY30" fmla="*/ 1012054 h 1047565"/>
                <a:gd name="connsiteX31" fmla="*/ 648070 w 722611"/>
                <a:gd name="connsiteY31" fmla="*/ 985421 h 1047565"/>
                <a:gd name="connsiteX32" fmla="*/ 665825 w 722611"/>
                <a:gd name="connsiteY32" fmla="*/ 807868 h 1047565"/>
                <a:gd name="connsiteX33" fmla="*/ 683581 w 722611"/>
                <a:gd name="connsiteY33" fmla="*/ 701336 h 1047565"/>
                <a:gd name="connsiteX34" fmla="*/ 701336 w 722611"/>
                <a:gd name="connsiteY34" fmla="*/ 683580 h 1047565"/>
                <a:gd name="connsiteX35" fmla="*/ 719091 w 722611"/>
                <a:gd name="connsiteY35" fmla="*/ 630314 h 1047565"/>
                <a:gd name="connsiteX36" fmla="*/ 710214 w 722611"/>
                <a:gd name="connsiteY36" fmla="*/ 603681 h 1047565"/>
                <a:gd name="connsiteX37" fmla="*/ 639192 w 722611"/>
                <a:gd name="connsiteY37" fmla="*/ 550415 h 1047565"/>
                <a:gd name="connsiteX38" fmla="*/ 612559 w 722611"/>
                <a:gd name="connsiteY38" fmla="*/ 532660 h 1047565"/>
                <a:gd name="connsiteX39" fmla="*/ 594804 w 722611"/>
                <a:gd name="connsiteY39" fmla="*/ 479394 h 1047565"/>
                <a:gd name="connsiteX40" fmla="*/ 585926 w 722611"/>
                <a:gd name="connsiteY40" fmla="*/ 452761 h 1047565"/>
                <a:gd name="connsiteX41" fmla="*/ 594804 w 722611"/>
                <a:gd name="connsiteY41" fmla="*/ 390617 h 1047565"/>
                <a:gd name="connsiteX42" fmla="*/ 630315 w 722611"/>
                <a:gd name="connsiteY42" fmla="*/ 337351 h 1047565"/>
                <a:gd name="connsiteX43" fmla="*/ 674703 w 722611"/>
                <a:gd name="connsiteY43" fmla="*/ 275207 h 1047565"/>
                <a:gd name="connsiteX44" fmla="*/ 683581 w 722611"/>
                <a:gd name="connsiteY44" fmla="*/ 248574 h 1047565"/>
                <a:gd name="connsiteX45" fmla="*/ 701336 w 722611"/>
                <a:gd name="connsiteY45" fmla="*/ 221941 h 1047565"/>
                <a:gd name="connsiteX46" fmla="*/ 710214 w 722611"/>
                <a:gd name="connsiteY46" fmla="*/ 186431 h 1047565"/>
                <a:gd name="connsiteX47" fmla="*/ 719091 w 722611"/>
                <a:gd name="connsiteY47" fmla="*/ 79899 h 1047565"/>
                <a:gd name="connsiteX48" fmla="*/ 665825 w 722611"/>
                <a:gd name="connsiteY48" fmla="*/ 44388 h 1047565"/>
                <a:gd name="connsiteX49" fmla="*/ 612559 w 722611"/>
                <a:gd name="connsiteY49" fmla="*/ 17755 h 1047565"/>
                <a:gd name="connsiteX50" fmla="*/ 550416 w 722611"/>
                <a:gd name="connsiteY50" fmla="*/ 0 h 1047565"/>
                <a:gd name="connsiteX51" fmla="*/ 532660 w 722611"/>
                <a:gd name="connsiteY51" fmla="*/ 17755 h 1047565"/>
                <a:gd name="connsiteX52" fmla="*/ 523783 w 722611"/>
                <a:gd name="connsiteY52" fmla="*/ 44388 h 1047565"/>
                <a:gd name="connsiteX53" fmla="*/ 470517 w 722611"/>
                <a:gd name="connsiteY53" fmla="*/ 62143 h 1047565"/>
                <a:gd name="connsiteX54" fmla="*/ 443884 w 722611"/>
                <a:gd name="connsiteY54" fmla="*/ 71021 h 1047565"/>
                <a:gd name="connsiteX55" fmla="*/ 372862 w 722611"/>
                <a:gd name="connsiteY55" fmla="*/ 79899 h 104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22611" h="1047565">
                  <a:moveTo>
                    <a:pt x="372862" y="79899"/>
                  </a:moveTo>
                  <a:lnTo>
                    <a:pt x="372862" y="79899"/>
                  </a:lnTo>
                  <a:cubicBezTo>
                    <a:pt x="284085" y="103573"/>
                    <a:pt x="193121" y="120195"/>
                    <a:pt x="106532" y="150920"/>
                  </a:cubicBezTo>
                  <a:cubicBezTo>
                    <a:pt x="97713" y="154049"/>
                    <a:pt x="97655" y="168195"/>
                    <a:pt x="97655" y="177553"/>
                  </a:cubicBezTo>
                  <a:cubicBezTo>
                    <a:pt x="97655" y="219088"/>
                    <a:pt x="98878" y="261017"/>
                    <a:pt x="106532" y="301840"/>
                  </a:cubicBezTo>
                  <a:cubicBezTo>
                    <a:pt x="108075" y="310067"/>
                    <a:pt x="118369" y="313677"/>
                    <a:pt x="124288" y="319596"/>
                  </a:cubicBezTo>
                  <a:cubicBezTo>
                    <a:pt x="130206" y="337351"/>
                    <a:pt x="145714" y="354510"/>
                    <a:pt x="142043" y="372862"/>
                  </a:cubicBezTo>
                  <a:cubicBezTo>
                    <a:pt x="139084" y="387658"/>
                    <a:pt x="138463" y="403122"/>
                    <a:pt x="133165" y="417250"/>
                  </a:cubicBezTo>
                  <a:cubicBezTo>
                    <a:pt x="121750" y="447689"/>
                    <a:pt x="112029" y="443037"/>
                    <a:pt x="88777" y="461638"/>
                  </a:cubicBezTo>
                  <a:cubicBezTo>
                    <a:pt x="25527" y="512238"/>
                    <a:pt x="126360" y="442502"/>
                    <a:pt x="44388" y="497149"/>
                  </a:cubicBezTo>
                  <a:cubicBezTo>
                    <a:pt x="3687" y="558201"/>
                    <a:pt x="15626" y="530171"/>
                    <a:pt x="0" y="577048"/>
                  </a:cubicBezTo>
                  <a:cubicBezTo>
                    <a:pt x="2959" y="618477"/>
                    <a:pt x="4025" y="660086"/>
                    <a:pt x="8878" y="701336"/>
                  </a:cubicBezTo>
                  <a:cubicBezTo>
                    <a:pt x="9971" y="710630"/>
                    <a:pt x="12940" y="719945"/>
                    <a:pt x="17755" y="727969"/>
                  </a:cubicBezTo>
                  <a:cubicBezTo>
                    <a:pt x="22061" y="735146"/>
                    <a:pt x="30282" y="739188"/>
                    <a:pt x="35511" y="745724"/>
                  </a:cubicBezTo>
                  <a:cubicBezTo>
                    <a:pt x="42176" y="754055"/>
                    <a:pt x="45721" y="764812"/>
                    <a:pt x="53266" y="772357"/>
                  </a:cubicBezTo>
                  <a:cubicBezTo>
                    <a:pt x="60811" y="779902"/>
                    <a:pt x="71021" y="784194"/>
                    <a:pt x="79899" y="790112"/>
                  </a:cubicBezTo>
                  <a:cubicBezTo>
                    <a:pt x="82858" y="798990"/>
                    <a:pt x="83338" y="809130"/>
                    <a:pt x="88777" y="816745"/>
                  </a:cubicBezTo>
                  <a:cubicBezTo>
                    <a:pt x="100913" y="833735"/>
                    <a:pt x="130067" y="859584"/>
                    <a:pt x="150921" y="870011"/>
                  </a:cubicBezTo>
                  <a:cubicBezTo>
                    <a:pt x="159291" y="874196"/>
                    <a:pt x="169184" y="874704"/>
                    <a:pt x="177554" y="878889"/>
                  </a:cubicBezTo>
                  <a:cubicBezTo>
                    <a:pt x="187097" y="883661"/>
                    <a:pt x="194437" y="892311"/>
                    <a:pt x="204187" y="896644"/>
                  </a:cubicBezTo>
                  <a:cubicBezTo>
                    <a:pt x="221290" y="904245"/>
                    <a:pt x="239698" y="908482"/>
                    <a:pt x="257453" y="914400"/>
                  </a:cubicBezTo>
                  <a:lnTo>
                    <a:pt x="284086" y="923277"/>
                  </a:lnTo>
                  <a:cubicBezTo>
                    <a:pt x="290004" y="929196"/>
                    <a:pt x="295305" y="935804"/>
                    <a:pt x="301841" y="941033"/>
                  </a:cubicBezTo>
                  <a:cubicBezTo>
                    <a:pt x="310172" y="947698"/>
                    <a:pt x="320929" y="951243"/>
                    <a:pt x="328474" y="958788"/>
                  </a:cubicBezTo>
                  <a:cubicBezTo>
                    <a:pt x="336019" y="966333"/>
                    <a:pt x="338684" y="977876"/>
                    <a:pt x="346229" y="985421"/>
                  </a:cubicBezTo>
                  <a:cubicBezTo>
                    <a:pt x="363438" y="1002630"/>
                    <a:pt x="377835" y="1004834"/>
                    <a:pt x="399495" y="1012054"/>
                  </a:cubicBezTo>
                  <a:cubicBezTo>
                    <a:pt x="405414" y="1017972"/>
                    <a:pt x="409765" y="1026066"/>
                    <a:pt x="417251" y="1029809"/>
                  </a:cubicBezTo>
                  <a:cubicBezTo>
                    <a:pt x="433991" y="1038179"/>
                    <a:pt x="470517" y="1047565"/>
                    <a:pt x="470517" y="1047565"/>
                  </a:cubicBezTo>
                  <a:cubicBezTo>
                    <a:pt x="508987" y="1044606"/>
                    <a:pt x="548004" y="1045797"/>
                    <a:pt x="585926" y="1038687"/>
                  </a:cubicBezTo>
                  <a:cubicBezTo>
                    <a:pt x="596413" y="1036721"/>
                    <a:pt x="603016" y="1025704"/>
                    <a:pt x="612559" y="1020932"/>
                  </a:cubicBezTo>
                  <a:cubicBezTo>
                    <a:pt x="620929" y="1016747"/>
                    <a:pt x="630314" y="1015013"/>
                    <a:pt x="639192" y="1012054"/>
                  </a:cubicBezTo>
                  <a:cubicBezTo>
                    <a:pt x="642151" y="1003176"/>
                    <a:pt x="646396" y="994628"/>
                    <a:pt x="648070" y="985421"/>
                  </a:cubicBezTo>
                  <a:cubicBezTo>
                    <a:pt x="657213" y="935136"/>
                    <a:pt x="661173" y="854394"/>
                    <a:pt x="665825" y="807868"/>
                  </a:cubicBezTo>
                  <a:cubicBezTo>
                    <a:pt x="666450" y="801618"/>
                    <a:pt x="673911" y="720677"/>
                    <a:pt x="683581" y="701336"/>
                  </a:cubicBezTo>
                  <a:cubicBezTo>
                    <a:pt x="687324" y="693850"/>
                    <a:pt x="695418" y="689499"/>
                    <a:pt x="701336" y="683580"/>
                  </a:cubicBezTo>
                  <a:cubicBezTo>
                    <a:pt x="707254" y="665825"/>
                    <a:pt x="725009" y="648069"/>
                    <a:pt x="719091" y="630314"/>
                  </a:cubicBezTo>
                  <a:cubicBezTo>
                    <a:pt x="716132" y="621436"/>
                    <a:pt x="715653" y="611296"/>
                    <a:pt x="710214" y="603681"/>
                  </a:cubicBezTo>
                  <a:cubicBezTo>
                    <a:pt x="681501" y="563483"/>
                    <a:pt x="676903" y="571964"/>
                    <a:pt x="639192" y="550415"/>
                  </a:cubicBezTo>
                  <a:cubicBezTo>
                    <a:pt x="629928" y="545122"/>
                    <a:pt x="621437" y="538578"/>
                    <a:pt x="612559" y="532660"/>
                  </a:cubicBezTo>
                  <a:lnTo>
                    <a:pt x="594804" y="479394"/>
                  </a:lnTo>
                  <a:lnTo>
                    <a:pt x="585926" y="452761"/>
                  </a:lnTo>
                  <a:cubicBezTo>
                    <a:pt x="588885" y="432046"/>
                    <a:pt x="587292" y="410147"/>
                    <a:pt x="594804" y="390617"/>
                  </a:cubicBezTo>
                  <a:cubicBezTo>
                    <a:pt x="602464" y="370700"/>
                    <a:pt x="620772" y="356438"/>
                    <a:pt x="630315" y="337351"/>
                  </a:cubicBezTo>
                  <a:cubicBezTo>
                    <a:pt x="653685" y="290610"/>
                    <a:pt x="638712" y="311198"/>
                    <a:pt x="674703" y="275207"/>
                  </a:cubicBezTo>
                  <a:cubicBezTo>
                    <a:pt x="677662" y="266329"/>
                    <a:pt x="679396" y="256944"/>
                    <a:pt x="683581" y="248574"/>
                  </a:cubicBezTo>
                  <a:cubicBezTo>
                    <a:pt x="688353" y="239031"/>
                    <a:pt x="697133" y="231748"/>
                    <a:pt x="701336" y="221941"/>
                  </a:cubicBezTo>
                  <a:cubicBezTo>
                    <a:pt x="706142" y="210727"/>
                    <a:pt x="707255" y="198268"/>
                    <a:pt x="710214" y="186431"/>
                  </a:cubicBezTo>
                  <a:cubicBezTo>
                    <a:pt x="713173" y="150920"/>
                    <a:pt x="729720" y="113911"/>
                    <a:pt x="719091" y="79899"/>
                  </a:cubicBezTo>
                  <a:cubicBezTo>
                    <a:pt x="712726" y="59531"/>
                    <a:pt x="686069" y="51136"/>
                    <a:pt x="665825" y="44388"/>
                  </a:cubicBezTo>
                  <a:cubicBezTo>
                    <a:pt x="598882" y="22073"/>
                    <a:pt x="681398" y="52174"/>
                    <a:pt x="612559" y="17755"/>
                  </a:cubicBezTo>
                  <a:cubicBezTo>
                    <a:pt x="599820" y="11385"/>
                    <a:pt x="561799" y="2845"/>
                    <a:pt x="550416" y="0"/>
                  </a:cubicBezTo>
                  <a:cubicBezTo>
                    <a:pt x="544497" y="5918"/>
                    <a:pt x="536966" y="10578"/>
                    <a:pt x="532660" y="17755"/>
                  </a:cubicBezTo>
                  <a:cubicBezTo>
                    <a:pt x="527845" y="25779"/>
                    <a:pt x="531398" y="38949"/>
                    <a:pt x="523783" y="44388"/>
                  </a:cubicBezTo>
                  <a:cubicBezTo>
                    <a:pt x="508553" y="55266"/>
                    <a:pt x="488272" y="56225"/>
                    <a:pt x="470517" y="62143"/>
                  </a:cubicBezTo>
                  <a:lnTo>
                    <a:pt x="443884" y="71021"/>
                  </a:lnTo>
                  <a:cubicBezTo>
                    <a:pt x="414444" y="80835"/>
                    <a:pt x="384699" y="78419"/>
                    <a:pt x="372862" y="79899"/>
                  </a:cubicBezTo>
                  <a:close/>
                </a:path>
              </a:pathLst>
            </a:custGeom>
            <a:solidFill>
              <a:srgbClr val="EEF987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</a:rPr>
                <a:t>KOH</a:t>
              </a:r>
            </a:p>
          </p:txBody>
        </p:sp>
        <p:sp>
          <p:nvSpPr>
            <p:cNvPr id="701" name="Freeform 700"/>
            <p:cNvSpPr/>
            <p:nvPr/>
          </p:nvSpPr>
          <p:spPr>
            <a:xfrm>
              <a:off x="6553200" y="1404892"/>
              <a:ext cx="265411" cy="1047565"/>
            </a:xfrm>
            <a:custGeom>
              <a:avLst/>
              <a:gdLst>
                <a:gd name="connsiteX0" fmla="*/ 372862 w 722611"/>
                <a:gd name="connsiteY0" fmla="*/ 79899 h 1047565"/>
                <a:gd name="connsiteX1" fmla="*/ 372862 w 722611"/>
                <a:gd name="connsiteY1" fmla="*/ 79899 h 1047565"/>
                <a:gd name="connsiteX2" fmla="*/ 106532 w 722611"/>
                <a:gd name="connsiteY2" fmla="*/ 150920 h 1047565"/>
                <a:gd name="connsiteX3" fmla="*/ 97655 w 722611"/>
                <a:gd name="connsiteY3" fmla="*/ 177553 h 1047565"/>
                <a:gd name="connsiteX4" fmla="*/ 106532 w 722611"/>
                <a:gd name="connsiteY4" fmla="*/ 301840 h 1047565"/>
                <a:gd name="connsiteX5" fmla="*/ 124288 w 722611"/>
                <a:gd name="connsiteY5" fmla="*/ 319596 h 1047565"/>
                <a:gd name="connsiteX6" fmla="*/ 142043 w 722611"/>
                <a:gd name="connsiteY6" fmla="*/ 372862 h 1047565"/>
                <a:gd name="connsiteX7" fmla="*/ 133165 w 722611"/>
                <a:gd name="connsiteY7" fmla="*/ 417250 h 1047565"/>
                <a:gd name="connsiteX8" fmla="*/ 88777 w 722611"/>
                <a:gd name="connsiteY8" fmla="*/ 461638 h 1047565"/>
                <a:gd name="connsiteX9" fmla="*/ 44388 w 722611"/>
                <a:gd name="connsiteY9" fmla="*/ 497149 h 1047565"/>
                <a:gd name="connsiteX10" fmla="*/ 0 w 722611"/>
                <a:gd name="connsiteY10" fmla="*/ 577048 h 1047565"/>
                <a:gd name="connsiteX11" fmla="*/ 8878 w 722611"/>
                <a:gd name="connsiteY11" fmla="*/ 701336 h 1047565"/>
                <a:gd name="connsiteX12" fmla="*/ 17755 w 722611"/>
                <a:gd name="connsiteY12" fmla="*/ 727969 h 1047565"/>
                <a:gd name="connsiteX13" fmla="*/ 35511 w 722611"/>
                <a:gd name="connsiteY13" fmla="*/ 745724 h 1047565"/>
                <a:gd name="connsiteX14" fmla="*/ 53266 w 722611"/>
                <a:gd name="connsiteY14" fmla="*/ 772357 h 1047565"/>
                <a:gd name="connsiteX15" fmla="*/ 79899 w 722611"/>
                <a:gd name="connsiteY15" fmla="*/ 790112 h 1047565"/>
                <a:gd name="connsiteX16" fmla="*/ 88777 w 722611"/>
                <a:gd name="connsiteY16" fmla="*/ 816745 h 1047565"/>
                <a:gd name="connsiteX17" fmla="*/ 150921 w 722611"/>
                <a:gd name="connsiteY17" fmla="*/ 870011 h 1047565"/>
                <a:gd name="connsiteX18" fmla="*/ 177554 w 722611"/>
                <a:gd name="connsiteY18" fmla="*/ 878889 h 1047565"/>
                <a:gd name="connsiteX19" fmla="*/ 204187 w 722611"/>
                <a:gd name="connsiteY19" fmla="*/ 896644 h 1047565"/>
                <a:gd name="connsiteX20" fmla="*/ 257453 w 722611"/>
                <a:gd name="connsiteY20" fmla="*/ 914400 h 1047565"/>
                <a:gd name="connsiteX21" fmla="*/ 284086 w 722611"/>
                <a:gd name="connsiteY21" fmla="*/ 923277 h 1047565"/>
                <a:gd name="connsiteX22" fmla="*/ 301841 w 722611"/>
                <a:gd name="connsiteY22" fmla="*/ 941033 h 1047565"/>
                <a:gd name="connsiteX23" fmla="*/ 328474 w 722611"/>
                <a:gd name="connsiteY23" fmla="*/ 958788 h 1047565"/>
                <a:gd name="connsiteX24" fmla="*/ 346229 w 722611"/>
                <a:gd name="connsiteY24" fmla="*/ 985421 h 1047565"/>
                <a:gd name="connsiteX25" fmla="*/ 399495 w 722611"/>
                <a:gd name="connsiteY25" fmla="*/ 1012054 h 1047565"/>
                <a:gd name="connsiteX26" fmla="*/ 417251 w 722611"/>
                <a:gd name="connsiteY26" fmla="*/ 1029809 h 1047565"/>
                <a:gd name="connsiteX27" fmla="*/ 470517 w 722611"/>
                <a:gd name="connsiteY27" fmla="*/ 1047565 h 1047565"/>
                <a:gd name="connsiteX28" fmla="*/ 585926 w 722611"/>
                <a:gd name="connsiteY28" fmla="*/ 1038687 h 1047565"/>
                <a:gd name="connsiteX29" fmla="*/ 612559 w 722611"/>
                <a:gd name="connsiteY29" fmla="*/ 1020932 h 1047565"/>
                <a:gd name="connsiteX30" fmla="*/ 639192 w 722611"/>
                <a:gd name="connsiteY30" fmla="*/ 1012054 h 1047565"/>
                <a:gd name="connsiteX31" fmla="*/ 648070 w 722611"/>
                <a:gd name="connsiteY31" fmla="*/ 985421 h 1047565"/>
                <a:gd name="connsiteX32" fmla="*/ 665825 w 722611"/>
                <a:gd name="connsiteY32" fmla="*/ 807868 h 1047565"/>
                <a:gd name="connsiteX33" fmla="*/ 683581 w 722611"/>
                <a:gd name="connsiteY33" fmla="*/ 701336 h 1047565"/>
                <a:gd name="connsiteX34" fmla="*/ 701336 w 722611"/>
                <a:gd name="connsiteY34" fmla="*/ 683580 h 1047565"/>
                <a:gd name="connsiteX35" fmla="*/ 719091 w 722611"/>
                <a:gd name="connsiteY35" fmla="*/ 630314 h 1047565"/>
                <a:gd name="connsiteX36" fmla="*/ 710214 w 722611"/>
                <a:gd name="connsiteY36" fmla="*/ 603681 h 1047565"/>
                <a:gd name="connsiteX37" fmla="*/ 639192 w 722611"/>
                <a:gd name="connsiteY37" fmla="*/ 550415 h 1047565"/>
                <a:gd name="connsiteX38" fmla="*/ 612559 w 722611"/>
                <a:gd name="connsiteY38" fmla="*/ 532660 h 1047565"/>
                <a:gd name="connsiteX39" fmla="*/ 594804 w 722611"/>
                <a:gd name="connsiteY39" fmla="*/ 479394 h 1047565"/>
                <a:gd name="connsiteX40" fmla="*/ 585926 w 722611"/>
                <a:gd name="connsiteY40" fmla="*/ 452761 h 1047565"/>
                <a:gd name="connsiteX41" fmla="*/ 594804 w 722611"/>
                <a:gd name="connsiteY41" fmla="*/ 390617 h 1047565"/>
                <a:gd name="connsiteX42" fmla="*/ 630315 w 722611"/>
                <a:gd name="connsiteY42" fmla="*/ 337351 h 1047565"/>
                <a:gd name="connsiteX43" fmla="*/ 674703 w 722611"/>
                <a:gd name="connsiteY43" fmla="*/ 275207 h 1047565"/>
                <a:gd name="connsiteX44" fmla="*/ 683581 w 722611"/>
                <a:gd name="connsiteY44" fmla="*/ 248574 h 1047565"/>
                <a:gd name="connsiteX45" fmla="*/ 701336 w 722611"/>
                <a:gd name="connsiteY45" fmla="*/ 221941 h 1047565"/>
                <a:gd name="connsiteX46" fmla="*/ 710214 w 722611"/>
                <a:gd name="connsiteY46" fmla="*/ 186431 h 1047565"/>
                <a:gd name="connsiteX47" fmla="*/ 719091 w 722611"/>
                <a:gd name="connsiteY47" fmla="*/ 79899 h 1047565"/>
                <a:gd name="connsiteX48" fmla="*/ 665825 w 722611"/>
                <a:gd name="connsiteY48" fmla="*/ 44388 h 1047565"/>
                <a:gd name="connsiteX49" fmla="*/ 612559 w 722611"/>
                <a:gd name="connsiteY49" fmla="*/ 17755 h 1047565"/>
                <a:gd name="connsiteX50" fmla="*/ 550416 w 722611"/>
                <a:gd name="connsiteY50" fmla="*/ 0 h 1047565"/>
                <a:gd name="connsiteX51" fmla="*/ 532660 w 722611"/>
                <a:gd name="connsiteY51" fmla="*/ 17755 h 1047565"/>
                <a:gd name="connsiteX52" fmla="*/ 523783 w 722611"/>
                <a:gd name="connsiteY52" fmla="*/ 44388 h 1047565"/>
                <a:gd name="connsiteX53" fmla="*/ 470517 w 722611"/>
                <a:gd name="connsiteY53" fmla="*/ 62143 h 1047565"/>
                <a:gd name="connsiteX54" fmla="*/ 443884 w 722611"/>
                <a:gd name="connsiteY54" fmla="*/ 71021 h 1047565"/>
                <a:gd name="connsiteX55" fmla="*/ 372862 w 722611"/>
                <a:gd name="connsiteY55" fmla="*/ 79899 h 104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22611" h="1047565">
                  <a:moveTo>
                    <a:pt x="372862" y="79899"/>
                  </a:moveTo>
                  <a:lnTo>
                    <a:pt x="372862" y="79899"/>
                  </a:lnTo>
                  <a:cubicBezTo>
                    <a:pt x="284085" y="103573"/>
                    <a:pt x="193121" y="120195"/>
                    <a:pt x="106532" y="150920"/>
                  </a:cubicBezTo>
                  <a:cubicBezTo>
                    <a:pt x="97713" y="154049"/>
                    <a:pt x="97655" y="168195"/>
                    <a:pt x="97655" y="177553"/>
                  </a:cubicBezTo>
                  <a:cubicBezTo>
                    <a:pt x="97655" y="219088"/>
                    <a:pt x="98878" y="261017"/>
                    <a:pt x="106532" y="301840"/>
                  </a:cubicBezTo>
                  <a:cubicBezTo>
                    <a:pt x="108075" y="310067"/>
                    <a:pt x="118369" y="313677"/>
                    <a:pt x="124288" y="319596"/>
                  </a:cubicBezTo>
                  <a:cubicBezTo>
                    <a:pt x="130206" y="337351"/>
                    <a:pt x="145714" y="354510"/>
                    <a:pt x="142043" y="372862"/>
                  </a:cubicBezTo>
                  <a:cubicBezTo>
                    <a:pt x="139084" y="387658"/>
                    <a:pt x="138463" y="403122"/>
                    <a:pt x="133165" y="417250"/>
                  </a:cubicBezTo>
                  <a:cubicBezTo>
                    <a:pt x="121750" y="447689"/>
                    <a:pt x="112029" y="443037"/>
                    <a:pt x="88777" y="461638"/>
                  </a:cubicBezTo>
                  <a:cubicBezTo>
                    <a:pt x="25527" y="512238"/>
                    <a:pt x="126360" y="442502"/>
                    <a:pt x="44388" y="497149"/>
                  </a:cubicBezTo>
                  <a:cubicBezTo>
                    <a:pt x="3687" y="558201"/>
                    <a:pt x="15626" y="530171"/>
                    <a:pt x="0" y="577048"/>
                  </a:cubicBezTo>
                  <a:cubicBezTo>
                    <a:pt x="2959" y="618477"/>
                    <a:pt x="4025" y="660086"/>
                    <a:pt x="8878" y="701336"/>
                  </a:cubicBezTo>
                  <a:cubicBezTo>
                    <a:pt x="9971" y="710630"/>
                    <a:pt x="12940" y="719945"/>
                    <a:pt x="17755" y="727969"/>
                  </a:cubicBezTo>
                  <a:cubicBezTo>
                    <a:pt x="22061" y="735146"/>
                    <a:pt x="30282" y="739188"/>
                    <a:pt x="35511" y="745724"/>
                  </a:cubicBezTo>
                  <a:cubicBezTo>
                    <a:pt x="42176" y="754055"/>
                    <a:pt x="45721" y="764812"/>
                    <a:pt x="53266" y="772357"/>
                  </a:cubicBezTo>
                  <a:cubicBezTo>
                    <a:pt x="60811" y="779902"/>
                    <a:pt x="71021" y="784194"/>
                    <a:pt x="79899" y="790112"/>
                  </a:cubicBezTo>
                  <a:cubicBezTo>
                    <a:pt x="82858" y="798990"/>
                    <a:pt x="83338" y="809130"/>
                    <a:pt x="88777" y="816745"/>
                  </a:cubicBezTo>
                  <a:cubicBezTo>
                    <a:pt x="100913" y="833735"/>
                    <a:pt x="130067" y="859584"/>
                    <a:pt x="150921" y="870011"/>
                  </a:cubicBezTo>
                  <a:cubicBezTo>
                    <a:pt x="159291" y="874196"/>
                    <a:pt x="169184" y="874704"/>
                    <a:pt x="177554" y="878889"/>
                  </a:cubicBezTo>
                  <a:cubicBezTo>
                    <a:pt x="187097" y="883661"/>
                    <a:pt x="194437" y="892311"/>
                    <a:pt x="204187" y="896644"/>
                  </a:cubicBezTo>
                  <a:cubicBezTo>
                    <a:pt x="221290" y="904245"/>
                    <a:pt x="239698" y="908482"/>
                    <a:pt x="257453" y="914400"/>
                  </a:cubicBezTo>
                  <a:lnTo>
                    <a:pt x="284086" y="923277"/>
                  </a:lnTo>
                  <a:cubicBezTo>
                    <a:pt x="290004" y="929196"/>
                    <a:pt x="295305" y="935804"/>
                    <a:pt x="301841" y="941033"/>
                  </a:cubicBezTo>
                  <a:cubicBezTo>
                    <a:pt x="310172" y="947698"/>
                    <a:pt x="320929" y="951243"/>
                    <a:pt x="328474" y="958788"/>
                  </a:cubicBezTo>
                  <a:cubicBezTo>
                    <a:pt x="336019" y="966333"/>
                    <a:pt x="338684" y="977876"/>
                    <a:pt x="346229" y="985421"/>
                  </a:cubicBezTo>
                  <a:cubicBezTo>
                    <a:pt x="363438" y="1002630"/>
                    <a:pt x="377835" y="1004834"/>
                    <a:pt x="399495" y="1012054"/>
                  </a:cubicBezTo>
                  <a:cubicBezTo>
                    <a:pt x="405414" y="1017972"/>
                    <a:pt x="409765" y="1026066"/>
                    <a:pt x="417251" y="1029809"/>
                  </a:cubicBezTo>
                  <a:cubicBezTo>
                    <a:pt x="433991" y="1038179"/>
                    <a:pt x="470517" y="1047565"/>
                    <a:pt x="470517" y="1047565"/>
                  </a:cubicBezTo>
                  <a:cubicBezTo>
                    <a:pt x="508987" y="1044606"/>
                    <a:pt x="548004" y="1045797"/>
                    <a:pt x="585926" y="1038687"/>
                  </a:cubicBezTo>
                  <a:cubicBezTo>
                    <a:pt x="596413" y="1036721"/>
                    <a:pt x="603016" y="1025704"/>
                    <a:pt x="612559" y="1020932"/>
                  </a:cubicBezTo>
                  <a:cubicBezTo>
                    <a:pt x="620929" y="1016747"/>
                    <a:pt x="630314" y="1015013"/>
                    <a:pt x="639192" y="1012054"/>
                  </a:cubicBezTo>
                  <a:cubicBezTo>
                    <a:pt x="642151" y="1003176"/>
                    <a:pt x="646396" y="994628"/>
                    <a:pt x="648070" y="985421"/>
                  </a:cubicBezTo>
                  <a:cubicBezTo>
                    <a:pt x="657213" y="935136"/>
                    <a:pt x="661173" y="854394"/>
                    <a:pt x="665825" y="807868"/>
                  </a:cubicBezTo>
                  <a:cubicBezTo>
                    <a:pt x="666450" y="801618"/>
                    <a:pt x="673911" y="720677"/>
                    <a:pt x="683581" y="701336"/>
                  </a:cubicBezTo>
                  <a:cubicBezTo>
                    <a:pt x="687324" y="693850"/>
                    <a:pt x="695418" y="689499"/>
                    <a:pt x="701336" y="683580"/>
                  </a:cubicBezTo>
                  <a:cubicBezTo>
                    <a:pt x="707254" y="665825"/>
                    <a:pt x="725009" y="648069"/>
                    <a:pt x="719091" y="630314"/>
                  </a:cubicBezTo>
                  <a:cubicBezTo>
                    <a:pt x="716132" y="621436"/>
                    <a:pt x="715653" y="611296"/>
                    <a:pt x="710214" y="603681"/>
                  </a:cubicBezTo>
                  <a:cubicBezTo>
                    <a:pt x="681501" y="563483"/>
                    <a:pt x="676903" y="571964"/>
                    <a:pt x="639192" y="550415"/>
                  </a:cubicBezTo>
                  <a:cubicBezTo>
                    <a:pt x="629928" y="545122"/>
                    <a:pt x="621437" y="538578"/>
                    <a:pt x="612559" y="532660"/>
                  </a:cubicBezTo>
                  <a:lnTo>
                    <a:pt x="594804" y="479394"/>
                  </a:lnTo>
                  <a:lnTo>
                    <a:pt x="585926" y="452761"/>
                  </a:lnTo>
                  <a:cubicBezTo>
                    <a:pt x="588885" y="432046"/>
                    <a:pt x="587292" y="410147"/>
                    <a:pt x="594804" y="390617"/>
                  </a:cubicBezTo>
                  <a:cubicBezTo>
                    <a:pt x="602464" y="370700"/>
                    <a:pt x="620772" y="356438"/>
                    <a:pt x="630315" y="337351"/>
                  </a:cubicBezTo>
                  <a:cubicBezTo>
                    <a:pt x="653685" y="290610"/>
                    <a:pt x="638712" y="311198"/>
                    <a:pt x="674703" y="275207"/>
                  </a:cubicBezTo>
                  <a:cubicBezTo>
                    <a:pt x="677662" y="266329"/>
                    <a:pt x="679396" y="256944"/>
                    <a:pt x="683581" y="248574"/>
                  </a:cubicBezTo>
                  <a:cubicBezTo>
                    <a:pt x="688353" y="239031"/>
                    <a:pt x="697133" y="231748"/>
                    <a:pt x="701336" y="221941"/>
                  </a:cubicBezTo>
                  <a:cubicBezTo>
                    <a:pt x="706142" y="210727"/>
                    <a:pt x="707255" y="198268"/>
                    <a:pt x="710214" y="186431"/>
                  </a:cubicBezTo>
                  <a:cubicBezTo>
                    <a:pt x="713173" y="150920"/>
                    <a:pt x="729720" y="113911"/>
                    <a:pt x="719091" y="79899"/>
                  </a:cubicBezTo>
                  <a:cubicBezTo>
                    <a:pt x="712726" y="59531"/>
                    <a:pt x="686069" y="51136"/>
                    <a:pt x="665825" y="44388"/>
                  </a:cubicBezTo>
                  <a:cubicBezTo>
                    <a:pt x="598882" y="22073"/>
                    <a:pt x="681398" y="52174"/>
                    <a:pt x="612559" y="17755"/>
                  </a:cubicBezTo>
                  <a:cubicBezTo>
                    <a:pt x="599820" y="11385"/>
                    <a:pt x="561799" y="2845"/>
                    <a:pt x="550416" y="0"/>
                  </a:cubicBezTo>
                  <a:cubicBezTo>
                    <a:pt x="544497" y="5918"/>
                    <a:pt x="536966" y="10578"/>
                    <a:pt x="532660" y="17755"/>
                  </a:cubicBezTo>
                  <a:cubicBezTo>
                    <a:pt x="527845" y="25779"/>
                    <a:pt x="531398" y="38949"/>
                    <a:pt x="523783" y="44388"/>
                  </a:cubicBezTo>
                  <a:cubicBezTo>
                    <a:pt x="508553" y="55266"/>
                    <a:pt x="488272" y="56225"/>
                    <a:pt x="470517" y="62143"/>
                  </a:cubicBezTo>
                  <a:lnTo>
                    <a:pt x="443884" y="71021"/>
                  </a:lnTo>
                  <a:cubicBezTo>
                    <a:pt x="414444" y="80835"/>
                    <a:pt x="384699" y="78419"/>
                    <a:pt x="372862" y="79899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/>
            <p:cNvSpPr/>
            <p:nvPr/>
          </p:nvSpPr>
          <p:spPr>
            <a:xfrm>
              <a:off x="38862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/>
            <p:cNvSpPr/>
            <p:nvPr/>
          </p:nvSpPr>
          <p:spPr>
            <a:xfrm>
              <a:off x="3810000" y="2243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/>
            <p:cNvSpPr/>
            <p:nvPr/>
          </p:nvSpPr>
          <p:spPr>
            <a:xfrm>
              <a:off x="4038600" y="2243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/>
            <p:cNvSpPr/>
            <p:nvPr/>
          </p:nvSpPr>
          <p:spPr>
            <a:xfrm>
              <a:off x="3886200" y="178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/>
            <p:cNvSpPr/>
            <p:nvPr/>
          </p:nvSpPr>
          <p:spPr>
            <a:xfrm>
              <a:off x="3886200" y="2166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/>
            <p:cNvSpPr/>
            <p:nvPr/>
          </p:nvSpPr>
          <p:spPr>
            <a:xfrm>
              <a:off x="4038600" y="2166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/>
            <p:cNvSpPr/>
            <p:nvPr/>
          </p:nvSpPr>
          <p:spPr>
            <a:xfrm>
              <a:off x="3962400" y="2395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/>
            <p:cNvSpPr/>
            <p:nvPr/>
          </p:nvSpPr>
          <p:spPr>
            <a:xfrm>
              <a:off x="4191000" y="2395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/>
            <p:cNvSpPr/>
            <p:nvPr/>
          </p:nvSpPr>
          <p:spPr>
            <a:xfrm>
              <a:off x="4038600" y="193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/>
            <p:cNvSpPr/>
            <p:nvPr/>
          </p:nvSpPr>
          <p:spPr>
            <a:xfrm>
              <a:off x="4038600" y="2319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/>
            <p:cNvSpPr/>
            <p:nvPr/>
          </p:nvSpPr>
          <p:spPr>
            <a:xfrm>
              <a:off x="4191000" y="2319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/>
            <p:cNvSpPr/>
            <p:nvPr/>
          </p:nvSpPr>
          <p:spPr>
            <a:xfrm>
              <a:off x="4495800" y="193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/>
            <p:cNvSpPr/>
            <p:nvPr/>
          </p:nvSpPr>
          <p:spPr>
            <a:xfrm>
              <a:off x="4648200" y="2243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/>
            <p:cNvSpPr/>
            <p:nvPr/>
          </p:nvSpPr>
          <p:spPr>
            <a:xfrm>
              <a:off x="4191000" y="209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/>
            <p:cNvSpPr/>
            <p:nvPr/>
          </p:nvSpPr>
          <p:spPr>
            <a:xfrm>
              <a:off x="4191000" y="2471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/>
            <p:cNvSpPr/>
            <p:nvPr/>
          </p:nvSpPr>
          <p:spPr>
            <a:xfrm>
              <a:off x="4648200" y="209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/>
            <p:cNvSpPr/>
            <p:nvPr/>
          </p:nvSpPr>
          <p:spPr>
            <a:xfrm>
              <a:off x="4724400" y="186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/>
            <p:cNvSpPr/>
            <p:nvPr/>
          </p:nvSpPr>
          <p:spPr>
            <a:xfrm>
              <a:off x="4495800" y="2243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/>
            <p:cNvSpPr/>
            <p:nvPr/>
          </p:nvSpPr>
          <p:spPr>
            <a:xfrm>
              <a:off x="4343400" y="2243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/>
            <p:cNvSpPr/>
            <p:nvPr/>
          </p:nvSpPr>
          <p:spPr>
            <a:xfrm>
              <a:off x="4038600" y="178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/>
            <p:cNvSpPr/>
            <p:nvPr/>
          </p:nvSpPr>
          <p:spPr>
            <a:xfrm>
              <a:off x="4191000" y="178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/>
            <p:cNvSpPr/>
            <p:nvPr/>
          </p:nvSpPr>
          <p:spPr>
            <a:xfrm>
              <a:off x="41148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/>
            <p:cNvSpPr/>
            <p:nvPr/>
          </p:nvSpPr>
          <p:spPr>
            <a:xfrm>
              <a:off x="43434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/>
            <p:cNvSpPr/>
            <p:nvPr/>
          </p:nvSpPr>
          <p:spPr>
            <a:xfrm>
              <a:off x="4191000" y="1557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/>
            <p:cNvSpPr/>
            <p:nvPr/>
          </p:nvSpPr>
          <p:spPr>
            <a:xfrm>
              <a:off x="3886200" y="2166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/>
            <p:cNvSpPr/>
            <p:nvPr/>
          </p:nvSpPr>
          <p:spPr>
            <a:xfrm>
              <a:off x="4038600" y="2319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/>
            <p:cNvSpPr/>
            <p:nvPr/>
          </p:nvSpPr>
          <p:spPr>
            <a:xfrm>
              <a:off x="4953000" y="186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/>
            <p:cNvSpPr/>
            <p:nvPr/>
          </p:nvSpPr>
          <p:spPr>
            <a:xfrm>
              <a:off x="4800600" y="2243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/>
            <p:cNvSpPr/>
            <p:nvPr/>
          </p:nvSpPr>
          <p:spPr>
            <a:xfrm>
              <a:off x="4191000" y="193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Oval 731"/>
            <p:cNvSpPr/>
            <p:nvPr/>
          </p:nvSpPr>
          <p:spPr>
            <a:xfrm>
              <a:off x="4343400" y="193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/>
            <p:cNvSpPr/>
            <p:nvPr/>
          </p:nvSpPr>
          <p:spPr>
            <a:xfrm>
              <a:off x="4343400" y="170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/>
            <p:cNvSpPr/>
            <p:nvPr/>
          </p:nvSpPr>
          <p:spPr>
            <a:xfrm>
              <a:off x="4038600" y="2319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/>
            <p:cNvSpPr/>
            <p:nvPr/>
          </p:nvSpPr>
          <p:spPr>
            <a:xfrm>
              <a:off x="4191000" y="2471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/>
            <p:cNvSpPr/>
            <p:nvPr/>
          </p:nvSpPr>
          <p:spPr>
            <a:xfrm>
              <a:off x="51054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/>
            <p:cNvSpPr/>
            <p:nvPr/>
          </p:nvSpPr>
          <p:spPr>
            <a:xfrm>
              <a:off x="4953000" y="2395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/>
            <p:cNvSpPr/>
            <p:nvPr/>
          </p:nvSpPr>
          <p:spPr>
            <a:xfrm>
              <a:off x="4343400" y="209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/>
            <p:cNvSpPr/>
            <p:nvPr/>
          </p:nvSpPr>
          <p:spPr>
            <a:xfrm>
              <a:off x="4495800" y="209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/>
            <p:cNvSpPr/>
            <p:nvPr/>
          </p:nvSpPr>
          <p:spPr>
            <a:xfrm>
              <a:off x="4495800" y="186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/>
            <p:cNvSpPr/>
            <p:nvPr/>
          </p:nvSpPr>
          <p:spPr>
            <a:xfrm>
              <a:off x="4419600" y="2395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/>
            <p:nvPr/>
          </p:nvSpPr>
          <p:spPr>
            <a:xfrm>
              <a:off x="5181600" y="193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/>
            <p:nvPr/>
          </p:nvSpPr>
          <p:spPr>
            <a:xfrm>
              <a:off x="5257800" y="2166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/>
            <p:cNvSpPr/>
            <p:nvPr/>
          </p:nvSpPr>
          <p:spPr>
            <a:xfrm>
              <a:off x="5943600" y="186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/>
            <p:nvPr/>
          </p:nvSpPr>
          <p:spPr>
            <a:xfrm>
              <a:off x="4495800" y="2243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/>
            <p:cNvSpPr/>
            <p:nvPr/>
          </p:nvSpPr>
          <p:spPr>
            <a:xfrm>
              <a:off x="4648200" y="2243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/>
            <p:cNvSpPr/>
            <p:nvPr/>
          </p:nvSpPr>
          <p:spPr>
            <a:xfrm>
              <a:off x="46482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/>
            <p:cNvSpPr/>
            <p:nvPr/>
          </p:nvSpPr>
          <p:spPr>
            <a:xfrm>
              <a:off x="4191000" y="193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/>
            <p:cNvSpPr/>
            <p:nvPr/>
          </p:nvSpPr>
          <p:spPr>
            <a:xfrm>
              <a:off x="4343400" y="209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/>
            <p:cNvSpPr/>
            <p:nvPr/>
          </p:nvSpPr>
          <p:spPr>
            <a:xfrm>
              <a:off x="4419600" y="2319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/>
            <p:cNvSpPr/>
            <p:nvPr/>
          </p:nvSpPr>
          <p:spPr>
            <a:xfrm>
              <a:off x="51054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/>
            <p:cNvSpPr/>
            <p:nvPr/>
          </p:nvSpPr>
          <p:spPr>
            <a:xfrm>
              <a:off x="4495800" y="170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/>
            <p:cNvSpPr/>
            <p:nvPr/>
          </p:nvSpPr>
          <p:spPr>
            <a:xfrm>
              <a:off x="4648200" y="170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/>
            <p:cNvSpPr/>
            <p:nvPr/>
          </p:nvSpPr>
          <p:spPr>
            <a:xfrm>
              <a:off x="4648200" y="1481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/>
            <p:cNvSpPr/>
            <p:nvPr/>
          </p:nvSpPr>
          <p:spPr>
            <a:xfrm>
              <a:off x="5181600" y="193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/>
            <p:cNvSpPr/>
            <p:nvPr/>
          </p:nvSpPr>
          <p:spPr>
            <a:xfrm>
              <a:off x="5334000" y="209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/>
            <p:cNvSpPr/>
            <p:nvPr/>
          </p:nvSpPr>
          <p:spPr>
            <a:xfrm>
              <a:off x="4114801" y="1557293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/>
            <p:cNvSpPr/>
            <p:nvPr/>
          </p:nvSpPr>
          <p:spPr>
            <a:xfrm>
              <a:off x="60960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/>
            <p:cNvSpPr/>
            <p:nvPr/>
          </p:nvSpPr>
          <p:spPr>
            <a:xfrm>
              <a:off x="4648200" y="2395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/>
            <p:cNvSpPr/>
            <p:nvPr/>
          </p:nvSpPr>
          <p:spPr>
            <a:xfrm>
              <a:off x="4800600" y="2395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/>
            <p:cNvSpPr/>
            <p:nvPr/>
          </p:nvSpPr>
          <p:spPr>
            <a:xfrm>
              <a:off x="4800600" y="2166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/>
            <p:cNvSpPr/>
            <p:nvPr/>
          </p:nvSpPr>
          <p:spPr>
            <a:xfrm>
              <a:off x="5334000" y="209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/>
            <p:cNvSpPr/>
            <p:nvPr/>
          </p:nvSpPr>
          <p:spPr>
            <a:xfrm>
              <a:off x="4191000" y="1481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/>
            <p:cNvSpPr/>
            <p:nvPr/>
          </p:nvSpPr>
          <p:spPr>
            <a:xfrm>
              <a:off x="4267200" y="170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/>
            <p:cNvSpPr/>
            <p:nvPr/>
          </p:nvSpPr>
          <p:spPr>
            <a:xfrm>
              <a:off x="6248400" y="2166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/>
            <p:cNvSpPr/>
            <p:nvPr/>
          </p:nvSpPr>
          <p:spPr>
            <a:xfrm>
              <a:off x="5638800" y="186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/>
            <p:cNvSpPr/>
            <p:nvPr/>
          </p:nvSpPr>
          <p:spPr>
            <a:xfrm>
              <a:off x="5791200" y="186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/>
            <p:cNvSpPr/>
            <p:nvPr/>
          </p:nvSpPr>
          <p:spPr>
            <a:xfrm>
              <a:off x="4953000" y="2319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/>
            <p:cNvSpPr/>
            <p:nvPr/>
          </p:nvSpPr>
          <p:spPr>
            <a:xfrm>
              <a:off x="4724400" y="170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/>
            <p:cNvSpPr/>
            <p:nvPr/>
          </p:nvSpPr>
          <p:spPr>
            <a:xfrm>
              <a:off x="4876800" y="186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/>
            <p:cNvSpPr/>
            <p:nvPr/>
          </p:nvSpPr>
          <p:spPr>
            <a:xfrm>
              <a:off x="4953000" y="209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/>
            <p:cNvSpPr/>
            <p:nvPr/>
          </p:nvSpPr>
          <p:spPr>
            <a:xfrm>
              <a:off x="5638800" y="178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/>
            <p:cNvSpPr/>
            <p:nvPr/>
          </p:nvSpPr>
          <p:spPr>
            <a:xfrm>
              <a:off x="5029200" y="1481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/>
            <p:cNvSpPr/>
            <p:nvPr/>
          </p:nvSpPr>
          <p:spPr>
            <a:xfrm>
              <a:off x="5181600" y="1481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/>
            <p:cNvSpPr/>
            <p:nvPr/>
          </p:nvSpPr>
          <p:spPr>
            <a:xfrm>
              <a:off x="5486400" y="1633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/>
            <p:cNvSpPr/>
            <p:nvPr/>
          </p:nvSpPr>
          <p:spPr>
            <a:xfrm>
              <a:off x="4191000" y="1481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>
              <a:off x="4343400" y="1633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/>
            <p:nvPr/>
          </p:nvSpPr>
          <p:spPr>
            <a:xfrm>
              <a:off x="4419600" y="186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/>
            <p:cNvSpPr/>
            <p:nvPr/>
          </p:nvSpPr>
          <p:spPr>
            <a:xfrm>
              <a:off x="5105400" y="1557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/>
            <p:cNvSpPr/>
            <p:nvPr/>
          </p:nvSpPr>
          <p:spPr>
            <a:xfrm>
              <a:off x="57912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/>
            <p:cNvSpPr/>
            <p:nvPr/>
          </p:nvSpPr>
          <p:spPr>
            <a:xfrm>
              <a:off x="59436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/>
            <p:cNvSpPr/>
            <p:nvPr/>
          </p:nvSpPr>
          <p:spPr>
            <a:xfrm>
              <a:off x="5105400" y="2471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/>
            <p:cNvSpPr/>
            <p:nvPr/>
          </p:nvSpPr>
          <p:spPr>
            <a:xfrm>
              <a:off x="4343400" y="1633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/>
            <p:cNvSpPr/>
            <p:nvPr/>
          </p:nvSpPr>
          <p:spPr>
            <a:xfrm>
              <a:off x="4495800" y="178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/>
            <p:cNvSpPr/>
            <p:nvPr/>
          </p:nvSpPr>
          <p:spPr>
            <a:xfrm>
              <a:off x="45720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/>
            <p:cNvSpPr/>
            <p:nvPr/>
          </p:nvSpPr>
          <p:spPr>
            <a:xfrm>
              <a:off x="5257800" y="170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/>
            <p:cNvSpPr/>
            <p:nvPr/>
          </p:nvSpPr>
          <p:spPr>
            <a:xfrm>
              <a:off x="5943600" y="2166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/>
            <p:cNvSpPr/>
            <p:nvPr/>
          </p:nvSpPr>
          <p:spPr>
            <a:xfrm>
              <a:off x="6096000" y="2166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/>
            <p:cNvSpPr/>
            <p:nvPr/>
          </p:nvSpPr>
          <p:spPr>
            <a:xfrm>
              <a:off x="6096000" y="193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/>
            <p:cNvSpPr/>
            <p:nvPr/>
          </p:nvSpPr>
          <p:spPr>
            <a:xfrm>
              <a:off x="4495800" y="178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/>
            <p:cNvSpPr/>
            <p:nvPr/>
          </p:nvSpPr>
          <p:spPr>
            <a:xfrm>
              <a:off x="4648200" y="193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Oval 791"/>
            <p:cNvSpPr/>
            <p:nvPr/>
          </p:nvSpPr>
          <p:spPr>
            <a:xfrm>
              <a:off x="4724400" y="2166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/>
            <p:cNvSpPr/>
            <p:nvPr/>
          </p:nvSpPr>
          <p:spPr>
            <a:xfrm>
              <a:off x="5410200" y="186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Oval 793"/>
            <p:cNvSpPr/>
            <p:nvPr/>
          </p:nvSpPr>
          <p:spPr>
            <a:xfrm>
              <a:off x="4800600" y="1557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/>
            <p:cNvSpPr/>
            <p:nvPr/>
          </p:nvSpPr>
          <p:spPr>
            <a:xfrm>
              <a:off x="4953000" y="1557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/>
            <p:cNvSpPr/>
            <p:nvPr/>
          </p:nvSpPr>
          <p:spPr>
            <a:xfrm>
              <a:off x="6248400" y="209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/>
            <p:cNvSpPr/>
            <p:nvPr/>
          </p:nvSpPr>
          <p:spPr>
            <a:xfrm>
              <a:off x="4648200" y="1938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/>
            <p:cNvSpPr/>
            <p:nvPr/>
          </p:nvSpPr>
          <p:spPr>
            <a:xfrm>
              <a:off x="4800600" y="209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/>
            <p:cNvSpPr/>
            <p:nvPr/>
          </p:nvSpPr>
          <p:spPr>
            <a:xfrm>
              <a:off x="4876800" y="2319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/>
            <p:cNvSpPr/>
            <p:nvPr/>
          </p:nvSpPr>
          <p:spPr>
            <a:xfrm>
              <a:off x="55626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/>
            <p:cNvSpPr/>
            <p:nvPr/>
          </p:nvSpPr>
          <p:spPr>
            <a:xfrm>
              <a:off x="4953000" y="170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/>
            <p:cNvSpPr/>
            <p:nvPr/>
          </p:nvSpPr>
          <p:spPr>
            <a:xfrm>
              <a:off x="5105400" y="1709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/>
            <p:cNvSpPr/>
            <p:nvPr/>
          </p:nvSpPr>
          <p:spPr>
            <a:xfrm>
              <a:off x="5105400" y="1481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/>
            <p:cNvSpPr/>
            <p:nvPr/>
          </p:nvSpPr>
          <p:spPr>
            <a:xfrm>
              <a:off x="4800600" y="20906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/>
            <p:cNvSpPr/>
            <p:nvPr/>
          </p:nvSpPr>
          <p:spPr>
            <a:xfrm>
              <a:off x="4953000" y="2243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/>
            <p:cNvSpPr/>
            <p:nvPr/>
          </p:nvSpPr>
          <p:spPr>
            <a:xfrm>
              <a:off x="5410200" y="2166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/>
            <p:cNvSpPr/>
            <p:nvPr/>
          </p:nvSpPr>
          <p:spPr>
            <a:xfrm>
              <a:off x="5715000" y="2166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/>
            <p:cNvSpPr/>
            <p:nvPr/>
          </p:nvSpPr>
          <p:spPr>
            <a:xfrm>
              <a:off x="5105400" y="186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/>
            <p:cNvSpPr/>
            <p:nvPr/>
          </p:nvSpPr>
          <p:spPr>
            <a:xfrm>
              <a:off x="5257800" y="1862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/>
            <p:cNvSpPr/>
            <p:nvPr/>
          </p:nvSpPr>
          <p:spPr>
            <a:xfrm>
              <a:off x="5257800" y="1633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/>
            <p:cNvSpPr/>
            <p:nvPr/>
          </p:nvSpPr>
          <p:spPr>
            <a:xfrm>
              <a:off x="4953000" y="22430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/>
            <p:cNvSpPr/>
            <p:nvPr/>
          </p:nvSpPr>
          <p:spPr>
            <a:xfrm>
              <a:off x="5105400" y="2395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/>
            <p:cNvSpPr/>
            <p:nvPr/>
          </p:nvSpPr>
          <p:spPr>
            <a:xfrm>
              <a:off x="5562600" y="2319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/>
            <p:cNvSpPr/>
            <p:nvPr/>
          </p:nvSpPr>
          <p:spPr>
            <a:xfrm>
              <a:off x="5867400" y="23192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/>
            <p:cNvSpPr/>
            <p:nvPr/>
          </p:nvSpPr>
          <p:spPr>
            <a:xfrm>
              <a:off x="52578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/>
            <p:cNvSpPr/>
            <p:nvPr/>
          </p:nvSpPr>
          <p:spPr>
            <a:xfrm>
              <a:off x="5410200" y="20144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/>
            <p:cNvSpPr/>
            <p:nvPr/>
          </p:nvSpPr>
          <p:spPr>
            <a:xfrm>
              <a:off x="5410200" y="178589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817"/>
            <p:cNvSpPr/>
            <p:nvPr/>
          </p:nvSpPr>
          <p:spPr>
            <a:xfrm>
              <a:off x="1295400" y="1785892"/>
              <a:ext cx="2209800" cy="3048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Isosceles Triangle 818"/>
            <p:cNvSpPr/>
            <p:nvPr/>
          </p:nvSpPr>
          <p:spPr>
            <a:xfrm rot="16200000">
              <a:off x="723900" y="1519192"/>
              <a:ext cx="304800" cy="838200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2551492" y="1752138"/>
              <a:ext cx="420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O</a:t>
              </a:r>
              <a:r>
                <a:rPr lang="en-US" sz="16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3124200" y="1328692"/>
              <a:ext cx="420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O</a:t>
              </a:r>
              <a:r>
                <a:rPr lang="en-US" sz="16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3581400" y="1481092"/>
              <a:ext cx="420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O</a:t>
              </a:r>
              <a:r>
                <a:rPr lang="en-US" sz="16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3276600" y="2166892"/>
              <a:ext cx="420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O</a:t>
              </a:r>
              <a:r>
                <a:rPr lang="en-US" sz="16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6096000" y="1404892"/>
              <a:ext cx="5677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</a:t>
              </a:r>
              <a:r>
                <a:rPr lang="en-US" sz="16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25" name="Right Arrow 824"/>
            <p:cNvSpPr/>
            <p:nvPr/>
          </p:nvSpPr>
          <p:spPr>
            <a:xfrm rot="19699324">
              <a:off x="5679097" y="1598443"/>
              <a:ext cx="5334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ight Arrow 825"/>
            <p:cNvSpPr/>
            <p:nvPr/>
          </p:nvSpPr>
          <p:spPr>
            <a:xfrm rot="1343132">
              <a:off x="6667341" y="1494976"/>
              <a:ext cx="5334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457198" y="1862092"/>
              <a:ext cx="152401" cy="1524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3505200" y="1785892"/>
              <a:ext cx="76200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Freeform 828"/>
            <p:cNvSpPr/>
            <p:nvPr/>
          </p:nvSpPr>
          <p:spPr>
            <a:xfrm>
              <a:off x="1143000" y="1785892"/>
              <a:ext cx="228600" cy="304800"/>
            </a:xfrm>
            <a:custGeom>
              <a:avLst/>
              <a:gdLst>
                <a:gd name="connsiteX0" fmla="*/ 158750 w 158750"/>
                <a:gd name="connsiteY0" fmla="*/ 0 h 257175"/>
                <a:gd name="connsiteX1" fmla="*/ 158750 w 158750"/>
                <a:gd name="connsiteY1" fmla="*/ 0 h 257175"/>
                <a:gd name="connsiteX2" fmla="*/ 136525 w 158750"/>
                <a:gd name="connsiteY2" fmla="*/ 15875 h 257175"/>
                <a:gd name="connsiteX3" fmla="*/ 130175 w 158750"/>
                <a:gd name="connsiteY3" fmla="*/ 34925 h 257175"/>
                <a:gd name="connsiteX4" fmla="*/ 127000 w 158750"/>
                <a:gd name="connsiteY4" fmla="*/ 44450 h 257175"/>
                <a:gd name="connsiteX5" fmla="*/ 127000 w 158750"/>
                <a:gd name="connsiteY5" fmla="*/ 180975 h 257175"/>
                <a:gd name="connsiteX6" fmla="*/ 130175 w 158750"/>
                <a:gd name="connsiteY6" fmla="*/ 190500 h 257175"/>
                <a:gd name="connsiteX7" fmla="*/ 136525 w 158750"/>
                <a:gd name="connsiteY7" fmla="*/ 200025 h 257175"/>
                <a:gd name="connsiteX8" fmla="*/ 146050 w 158750"/>
                <a:gd name="connsiteY8" fmla="*/ 231775 h 257175"/>
                <a:gd name="connsiteX9" fmla="*/ 149225 w 158750"/>
                <a:gd name="connsiteY9" fmla="*/ 241300 h 257175"/>
                <a:gd name="connsiteX10" fmla="*/ 152400 w 158750"/>
                <a:gd name="connsiteY10" fmla="*/ 250825 h 257175"/>
                <a:gd name="connsiteX11" fmla="*/ 142875 w 158750"/>
                <a:gd name="connsiteY11" fmla="*/ 257175 h 257175"/>
                <a:gd name="connsiteX12" fmla="*/ 123825 w 158750"/>
                <a:gd name="connsiteY12" fmla="*/ 250825 h 257175"/>
                <a:gd name="connsiteX13" fmla="*/ 111125 w 158750"/>
                <a:gd name="connsiteY13" fmla="*/ 247650 h 257175"/>
                <a:gd name="connsiteX14" fmla="*/ 95250 w 158750"/>
                <a:gd name="connsiteY14" fmla="*/ 241300 h 257175"/>
                <a:gd name="connsiteX15" fmla="*/ 85725 w 158750"/>
                <a:gd name="connsiteY15" fmla="*/ 238125 h 257175"/>
                <a:gd name="connsiteX16" fmla="*/ 76200 w 158750"/>
                <a:gd name="connsiteY16" fmla="*/ 228600 h 257175"/>
                <a:gd name="connsiteX17" fmla="*/ 44450 w 158750"/>
                <a:gd name="connsiteY17" fmla="*/ 212725 h 257175"/>
                <a:gd name="connsiteX18" fmla="*/ 22225 w 158750"/>
                <a:gd name="connsiteY18" fmla="*/ 177800 h 257175"/>
                <a:gd name="connsiteX19" fmla="*/ 3175 w 158750"/>
                <a:gd name="connsiteY19" fmla="*/ 146050 h 257175"/>
                <a:gd name="connsiteX20" fmla="*/ 0 w 158750"/>
                <a:gd name="connsiteY20" fmla="*/ 136525 h 257175"/>
                <a:gd name="connsiteX21" fmla="*/ 9525 w 158750"/>
                <a:gd name="connsiteY21" fmla="*/ 92075 h 257175"/>
                <a:gd name="connsiteX22" fmla="*/ 19050 w 158750"/>
                <a:gd name="connsiteY22" fmla="*/ 79375 h 257175"/>
                <a:gd name="connsiteX23" fmla="*/ 28575 w 158750"/>
                <a:gd name="connsiteY23" fmla="*/ 76200 h 257175"/>
                <a:gd name="connsiteX24" fmla="*/ 44450 w 158750"/>
                <a:gd name="connsiteY24" fmla="*/ 57150 h 257175"/>
                <a:gd name="connsiteX25" fmla="*/ 60325 w 158750"/>
                <a:gd name="connsiteY25" fmla="*/ 38100 h 257175"/>
                <a:gd name="connsiteX26" fmla="*/ 69850 w 158750"/>
                <a:gd name="connsiteY26" fmla="*/ 34925 h 257175"/>
                <a:gd name="connsiteX27" fmla="*/ 107950 w 158750"/>
                <a:gd name="connsiteY27" fmla="*/ 15875 h 257175"/>
                <a:gd name="connsiteX28" fmla="*/ 127000 w 158750"/>
                <a:gd name="connsiteY28" fmla="*/ 9525 h 257175"/>
                <a:gd name="connsiteX29" fmla="*/ 136525 w 158750"/>
                <a:gd name="connsiteY29" fmla="*/ 6350 h 257175"/>
                <a:gd name="connsiteX30" fmla="*/ 158750 w 158750"/>
                <a:gd name="connsiteY30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8750" h="257175">
                  <a:moveTo>
                    <a:pt x="158750" y="0"/>
                  </a:moveTo>
                  <a:lnTo>
                    <a:pt x="158750" y="0"/>
                  </a:lnTo>
                  <a:cubicBezTo>
                    <a:pt x="151342" y="5292"/>
                    <a:pt x="142290" y="8829"/>
                    <a:pt x="136525" y="15875"/>
                  </a:cubicBezTo>
                  <a:cubicBezTo>
                    <a:pt x="132286" y="21055"/>
                    <a:pt x="132292" y="28575"/>
                    <a:pt x="130175" y="34925"/>
                  </a:cubicBezTo>
                  <a:lnTo>
                    <a:pt x="127000" y="44450"/>
                  </a:lnTo>
                  <a:cubicBezTo>
                    <a:pt x="118848" y="101512"/>
                    <a:pt x="121511" y="73938"/>
                    <a:pt x="127000" y="180975"/>
                  </a:cubicBezTo>
                  <a:cubicBezTo>
                    <a:pt x="127171" y="184317"/>
                    <a:pt x="128678" y="187507"/>
                    <a:pt x="130175" y="190500"/>
                  </a:cubicBezTo>
                  <a:cubicBezTo>
                    <a:pt x="131882" y="193913"/>
                    <a:pt x="134408" y="196850"/>
                    <a:pt x="136525" y="200025"/>
                  </a:cubicBezTo>
                  <a:cubicBezTo>
                    <a:pt x="141323" y="219219"/>
                    <a:pt x="138320" y="208585"/>
                    <a:pt x="146050" y="231775"/>
                  </a:cubicBezTo>
                  <a:lnTo>
                    <a:pt x="149225" y="241300"/>
                  </a:lnTo>
                  <a:lnTo>
                    <a:pt x="152400" y="250825"/>
                  </a:lnTo>
                  <a:cubicBezTo>
                    <a:pt x="149225" y="252942"/>
                    <a:pt x="146691" y="257175"/>
                    <a:pt x="142875" y="257175"/>
                  </a:cubicBezTo>
                  <a:cubicBezTo>
                    <a:pt x="136182" y="257175"/>
                    <a:pt x="130319" y="252448"/>
                    <a:pt x="123825" y="250825"/>
                  </a:cubicBezTo>
                  <a:cubicBezTo>
                    <a:pt x="119592" y="249767"/>
                    <a:pt x="115265" y="249030"/>
                    <a:pt x="111125" y="247650"/>
                  </a:cubicBezTo>
                  <a:cubicBezTo>
                    <a:pt x="105718" y="245848"/>
                    <a:pt x="100586" y="243301"/>
                    <a:pt x="95250" y="241300"/>
                  </a:cubicBezTo>
                  <a:cubicBezTo>
                    <a:pt x="92116" y="240125"/>
                    <a:pt x="88900" y="239183"/>
                    <a:pt x="85725" y="238125"/>
                  </a:cubicBezTo>
                  <a:cubicBezTo>
                    <a:pt x="82550" y="234950"/>
                    <a:pt x="80099" y="230828"/>
                    <a:pt x="76200" y="228600"/>
                  </a:cubicBezTo>
                  <a:cubicBezTo>
                    <a:pt x="51105" y="214260"/>
                    <a:pt x="75861" y="244136"/>
                    <a:pt x="44450" y="212725"/>
                  </a:cubicBezTo>
                  <a:cubicBezTo>
                    <a:pt x="21255" y="189530"/>
                    <a:pt x="51641" y="221924"/>
                    <a:pt x="22225" y="177800"/>
                  </a:cubicBezTo>
                  <a:cubicBezTo>
                    <a:pt x="13197" y="164257"/>
                    <a:pt x="9033" y="159718"/>
                    <a:pt x="3175" y="146050"/>
                  </a:cubicBezTo>
                  <a:cubicBezTo>
                    <a:pt x="1857" y="142974"/>
                    <a:pt x="1058" y="139700"/>
                    <a:pt x="0" y="136525"/>
                  </a:cubicBezTo>
                  <a:cubicBezTo>
                    <a:pt x="1122" y="127552"/>
                    <a:pt x="2739" y="101123"/>
                    <a:pt x="9525" y="92075"/>
                  </a:cubicBezTo>
                  <a:cubicBezTo>
                    <a:pt x="12700" y="87842"/>
                    <a:pt x="14985" y="82763"/>
                    <a:pt x="19050" y="79375"/>
                  </a:cubicBezTo>
                  <a:cubicBezTo>
                    <a:pt x="21621" y="77232"/>
                    <a:pt x="25400" y="77258"/>
                    <a:pt x="28575" y="76200"/>
                  </a:cubicBezTo>
                  <a:cubicBezTo>
                    <a:pt x="44341" y="52551"/>
                    <a:pt x="24078" y="81596"/>
                    <a:pt x="44450" y="57150"/>
                  </a:cubicBezTo>
                  <a:cubicBezTo>
                    <a:pt x="51771" y="48365"/>
                    <a:pt x="49890" y="45057"/>
                    <a:pt x="60325" y="38100"/>
                  </a:cubicBezTo>
                  <a:cubicBezTo>
                    <a:pt x="63110" y="36244"/>
                    <a:pt x="66924" y="36550"/>
                    <a:pt x="69850" y="34925"/>
                  </a:cubicBezTo>
                  <a:cubicBezTo>
                    <a:pt x="106779" y="14409"/>
                    <a:pt x="70864" y="28237"/>
                    <a:pt x="107950" y="15875"/>
                  </a:cubicBezTo>
                  <a:lnTo>
                    <a:pt x="127000" y="9525"/>
                  </a:lnTo>
                  <a:cubicBezTo>
                    <a:pt x="130175" y="8467"/>
                    <a:pt x="133740" y="8206"/>
                    <a:pt x="136525" y="6350"/>
                  </a:cubicBezTo>
                  <a:lnTo>
                    <a:pt x="15875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0" name="Straight Connector 829"/>
            <p:cNvCxnSpPr/>
            <p:nvPr/>
          </p:nvCxnSpPr>
          <p:spPr>
            <a:xfrm>
              <a:off x="228600" y="3005092"/>
              <a:ext cx="8458200" cy="0"/>
            </a:xfrm>
            <a:prstGeom prst="line">
              <a:avLst/>
            </a:prstGeom>
            <a:ln w="3365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Straight Connector 830"/>
            <p:cNvCxnSpPr/>
            <p:nvPr/>
          </p:nvCxnSpPr>
          <p:spPr>
            <a:xfrm flipV="1">
              <a:off x="8686800" y="795292"/>
              <a:ext cx="0" cy="2362201"/>
            </a:xfrm>
            <a:prstGeom prst="line">
              <a:avLst/>
            </a:prstGeom>
            <a:ln w="3365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Straight Connector 831"/>
            <p:cNvCxnSpPr/>
            <p:nvPr/>
          </p:nvCxnSpPr>
          <p:spPr>
            <a:xfrm flipV="1">
              <a:off x="381000" y="795292"/>
              <a:ext cx="0" cy="2362200"/>
            </a:xfrm>
            <a:prstGeom prst="line">
              <a:avLst/>
            </a:prstGeom>
            <a:ln w="3365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3" name="Straight Connector 832"/>
            <p:cNvCxnSpPr/>
            <p:nvPr/>
          </p:nvCxnSpPr>
          <p:spPr>
            <a:xfrm>
              <a:off x="1295400" y="1862092"/>
              <a:ext cx="121920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Straight Connector 833"/>
            <p:cNvCxnSpPr/>
            <p:nvPr/>
          </p:nvCxnSpPr>
          <p:spPr>
            <a:xfrm flipV="1">
              <a:off x="14478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5" name="Straight Connector 834"/>
            <p:cNvCxnSpPr/>
            <p:nvPr/>
          </p:nvCxnSpPr>
          <p:spPr>
            <a:xfrm flipV="1">
              <a:off x="13716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Straight Connector 835"/>
            <p:cNvCxnSpPr/>
            <p:nvPr/>
          </p:nvCxnSpPr>
          <p:spPr>
            <a:xfrm flipV="1">
              <a:off x="15240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7" name="Straight Connector 836"/>
            <p:cNvCxnSpPr/>
            <p:nvPr/>
          </p:nvCxnSpPr>
          <p:spPr>
            <a:xfrm flipV="1">
              <a:off x="16002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Straight Connector 837"/>
            <p:cNvCxnSpPr/>
            <p:nvPr/>
          </p:nvCxnSpPr>
          <p:spPr>
            <a:xfrm flipV="1">
              <a:off x="1676400" y="1785892"/>
              <a:ext cx="0" cy="2286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Straight Connector 838"/>
            <p:cNvCxnSpPr/>
            <p:nvPr/>
          </p:nvCxnSpPr>
          <p:spPr>
            <a:xfrm flipV="1">
              <a:off x="18288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Straight Connector 839"/>
            <p:cNvCxnSpPr/>
            <p:nvPr/>
          </p:nvCxnSpPr>
          <p:spPr>
            <a:xfrm flipV="1">
              <a:off x="17526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Straight Connector 840"/>
            <p:cNvCxnSpPr/>
            <p:nvPr/>
          </p:nvCxnSpPr>
          <p:spPr>
            <a:xfrm flipV="1">
              <a:off x="19050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Straight Connector 841"/>
            <p:cNvCxnSpPr/>
            <p:nvPr/>
          </p:nvCxnSpPr>
          <p:spPr>
            <a:xfrm flipV="1">
              <a:off x="19812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Straight Connector 842"/>
            <p:cNvCxnSpPr/>
            <p:nvPr/>
          </p:nvCxnSpPr>
          <p:spPr>
            <a:xfrm flipV="1">
              <a:off x="2057400" y="1785892"/>
              <a:ext cx="0" cy="2286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Straight Connector 843"/>
            <p:cNvCxnSpPr/>
            <p:nvPr/>
          </p:nvCxnSpPr>
          <p:spPr>
            <a:xfrm flipV="1">
              <a:off x="22098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Straight Connector 844"/>
            <p:cNvCxnSpPr/>
            <p:nvPr/>
          </p:nvCxnSpPr>
          <p:spPr>
            <a:xfrm flipV="1">
              <a:off x="21336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6" name="Straight Connector 845"/>
            <p:cNvCxnSpPr/>
            <p:nvPr/>
          </p:nvCxnSpPr>
          <p:spPr>
            <a:xfrm flipV="1">
              <a:off x="22860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Straight Connector 846"/>
            <p:cNvCxnSpPr/>
            <p:nvPr/>
          </p:nvCxnSpPr>
          <p:spPr>
            <a:xfrm flipV="1">
              <a:off x="2362200" y="1785892"/>
              <a:ext cx="0" cy="152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Straight Connector 847"/>
            <p:cNvCxnSpPr/>
            <p:nvPr/>
          </p:nvCxnSpPr>
          <p:spPr>
            <a:xfrm flipV="1">
              <a:off x="2438400" y="1785892"/>
              <a:ext cx="0" cy="2286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9" name="Rectangle 848"/>
            <p:cNvSpPr/>
            <p:nvPr/>
          </p:nvSpPr>
          <p:spPr>
            <a:xfrm>
              <a:off x="1555968" y="1633492"/>
              <a:ext cx="272832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</a:rPr>
                <a:t>0.5</a:t>
              </a:r>
              <a:endParaRPr lang="en-US" sz="5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50" name="Rectangle 849"/>
            <p:cNvSpPr/>
            <p:nvPr/>
          </p:nvSpPr>
          <p:spPr>
            <a:xfrm>
              <a:off x="1936968" y="1633492"/>
              <a:ext cx="272831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</a:rPr>
                <a:t>1.0</a:t>
              </a:r>
              <a:endParaRPr lang="en-US" sz="5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51" name="Rectangle 850"/>
            <p:cNvSpPr/>
            <p:nvPr/>
          </p:nvSpPr>
          <p:spPr>
            <a:xfrm>
              <a:off x="2317968" y="1633492"/>
              <a:ext cx="272832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</a:rPr>
                <a:t>1.5</a:t>
              </a:r>
              <a:endParaRPr lang="en-US" sz="5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852" name="Straight Connector 851"/>
            <p:cNvCxnSpPr/>
            <p:nvPr/>
          </p:nvCxnSpPr>
          <p:spPr>
            <a:xfrm>
              <a:off x="1295400" y="1143000"/>
              <a:ext cx="0" cy="1143000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968" name="Group 967"/>
          <p:cNvGrpSpPr/>
          <p:nvPr/>
        </p:nvGrpSpPr>
        <p:grpSpPr>
          <a:xfrm>
            <a:off x="4237564" y="1355491"/>
            <a:ext cx="2371725" cy="824968"/>
            <a:chOff x="4067741" y="1255427"/>
            <a:chExt cx="2590800" cy="1143000"/>
          </a:xfrm>
        </p:grpSpPr>
        <p:sp>
          <p:nvSpPr>
            <p:cNvPr id="853" name="Oval 852"/>
            <p:cNvSpPr/>
            <p:nvPr/>
          </p:nvSpPr>
          <p:spPr>
            <a:xfrm>
              <a:off x="4143941" y="1788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Oval 853"/>
            <p:cNvSpPr/>
            <p:nvPr/>
          </p:nvSpPr>
          <p:spPr>
            <a:xfrm>
              <a:off x="4067741" y="2017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/>
            <p:cNvSpPr/>
            <p:nvPr/>
          </p:nvSpPr>
          <p:spPr>
            <a:xfrm>
              <a:off x="4296341" y="2017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/>
            <p:cNvSpPr/>
            <p:nvPr/>
          </p:nvSpPr>
          <p:spPr>
            <a:xfrm>
              <a:off x="4143941" y="15602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/>
            <p:cNvSpPr/>
            <p:nvPr/>
          </p:nvSpPr>
          <p:spPr>
            <a:xfrm>
              <a:off x="4143941" y="19412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/>
            <p:cNvSpPr/>
            <p:nvPr/>
          </p:nvSpPr>
          <p:spPr>
            <a:xfrm>
              <a:off x="4296341" y="19412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/>
            <p:cNvSpPr/>
            <p:nvPr/>
          </p:nvSpPr>
          <p:spPr>
            <a:xfrm>
              <a:off x="4220141" y="2169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/>
            <p:cNvSpPr/>
            <p:nvPr/>
          </p:nvSpPr>
          <p:spPr>
            <a:xfrm>
              <a:off x="4448741" y="2169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/>
            <p:cNvSpPr/>
            <p:nvPr/>
          </p:nvSpPr>
          <p:spPr>
            <a:xfrm>
              <a:off x="4296341" y="1712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/>
            <p:cNvSpPr/>
            <p:nvPr/>
          </p:nvSpPr>
          <p:spPr>
            <a:xfrm>
              <a:off x="4296341" y="2093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/>
            <p:cNvSpPr/>
            <p:nvPr/>
          </p:nvSpPr>
          <p:spPr>
            <a:xfrm>
              <a:off x="4448741" y="2093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/>
            <p:cNvSpPr/>
            <p:nvPr/>
          </p:nvSpPr>
          <p:spPr>
            <a:xfrm>
              <a:off x="4753541" y="1712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/>
            <p:cNvSpPr/>
            <p:nvPr/>
          </p:nvSpPr>
          <p:spPr>
            <a:xfrm>
              <a:off x="4905941" y="2017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/>
            <p:cNvSpPr/>
            <p:nvPr/>
          </p:nvSpPr>
          <p:spPr>
            <a:xfrm>
              <a:off x="4448741" y="18650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/>
            <p:cNvSpPr/>
            <p:nvPr/>
          </p:nvSpPr>
          <p:spPr>
            <a:xfrm>
              <a:off x="4448741" y="22460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/>
            <p:cNvSpPr/>
            <p:nvPr/>
          </p:nvSpPr>
          <p:spPr>
            <a:xfrm>
              <a:off x="4905941" y="18650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/>
            <p:cNvSpPr/>
            <p:nvPr/>
          </p:nvSpPr>
          <p:spPr>
            <a:xfrm>
              <a:off x="4982141" y="1636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/>
            <p:cNvSpPr/>
            <p:nvPr/>
          </p:nvSpPr>
          <p:spPr>
            <a:xfrm>
              <a:off x="4753541" y="2017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/>
            <p:cNvSpPr/>
            <p:nvPr/>
          </p:nvSpPr>
          <p:spPr>
            <a:xfrm>
              <a:off x="4601141" y="2017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/>
            <p:cNvSpPr/>
            <p:nvPr/>
          </p:nvSpPr>
          <p:spPr>
            <a:xfrm>
              <a:off x="4296341" y="15602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/>
            <p:cNvSpPr/>
            <p:nvPr/>
          </p:nvSpPr>
          <p:spPr>
            <a:xfrm>
              <a:off x="4448741" y="15602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/>
            <p:cNvSpPr/>
            <p:nvPr/>
          </p:nvSpPr>
          <p:spPr>
            <a:xfrm>
              <a:off x="4372541" y="1788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/>
            <p:cNvSpPr/>
            <p:nvPr/>
          </p:nvSpPr>
          <p:spPr>
            <a:xfrm>
              <a:off x="4601141" y="1788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/>
            <p:cNvSpPr/>
            <p:nvPr/>
          </p:nvSpPr>
          <p:spPr>
            <a:xfrm>
              <a:off x="4448741" y="1331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/>
            <p:cNvSpPr/>
            <p:nvPr/>
          </p:nvSpPr>
          <p:spPr>
            <a:xfrm>
              <a:off x="4143941" y="19412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/>
            <p:cNvSpPr/>
            <p:nvPr/>
          </p:nvSpPr>
          <p:spPr>
            <a:xfrm>
              <a:off x="4296341" y="2093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/>
            <p:cNvSpPr/>
            <p:nvPr/>
          </p:nvSpPr>
          <p:spPr>
            <a:xfrm>
              <a:off x="5210741" y="1636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/>
            <p:cNvSpPr/>
            <p:nvPr/>
          </p:nvSpPr>
          <p:spPr>
            <a:xfrm>
              <a:off x="5058341" y="2017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/>
            <p:cNvSpPr/>
            <p:nvPr/>
          </p:nvSpPr>
          <p:spPr>
            <a:xfrm>
              <a:off x="4448741" y="1712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Oval 881"/>
            <p:cNvSpPr/>
            <p:nvPr/>
          </p:nvSpPr>
          <p:spPr>
            <a:xfrm>
              <a:off x="4601141" y="1712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Oval 882"/>
            <p:cNvSpPr/>
            <p:nvPr/>
          </p:nvSpPr>
          <p:spPr>
            <a:xfrm>
              <a:off x="4601141" y="14840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/>
            <p:cNvSpPr/>
            <p:nvPr/>
          </p:nvSpPr>
          <p:spPr>
            <a:xfrm>
              <a:off x="4296341" y="2093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/>
            <p:cNvSpPr/>
            <p:nvPr/>
          </p:nvSpPr>
          <p:spPr>
            <a:xfrm>
              <a:off x="4448741" y="22460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/>
            <p:cNvSpPr/>
            <p:nvPr/>
          </p:nvSpPr>
          <p:spPr>
            <a:xfrm>
              <a:off x="5363141" y="1788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/>
            <p:cNvSpPr/>
            <p:nvPr/>
          </p:nvSpPr>
          <p:spPr>
            <a:xfrm>
              <a:off x="5210741" y="2169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/>
            <p:cNvSpPr/>
            <p:nvPr/>
          </p:nvSpPr>
          <p:spPr>
            <a:xfrm>
              <a:off x="4601141" y="18650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/>
            <p:cNvSpPr/>
            <p:nvPr/>
          </p:nvSpPr>
          <p:spPr>
            <a:xfrm>
              <a:off x="4753541" y="18650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/>
            <p:cNvSpPr/>
            <p:nvPr/>
          </p:nvSpPr>
          <p:spPr>
            <a:xfrm>
              <a:off x="4753541" y="1636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/>
            <p:cNvSpPr/>
            <p:nvPr/>
          </p:nvSpPr>
          <p:spPr>
            <a:xfrm>
              <a:off x="4677341" y="2169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/>
            <p:cNvSpPr/>
            <p:nvPr/>
          </p:nvSpPr>
          <p:spPr>
            <a:xfrm>
              <a:off x="5439341" y="1712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/>
            <p:cNvSpPr/>
            <p:nvPr/>
          </p:nvSpPr>
          <p:spPr>
            <a:xfrm>
              <a:off x="5515541" y="19412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/>
            <p:cNvSpPr/>
            <p:nvPr/>
          </p:nvSpPr>
          <p:spPr>
            <a:xfrm>
              <a:off x="6201341" y="1636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/>
            <p:cNvSpPr/>
            <p:nvPr/>
          </p:nvSpPr>
          <p:spPr>
            <a:xfrm>
              <a:off x="4753541" y="2017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/>
            <p:cNvSpPr/>
            <p:nvPr/>
          </p:nvSpPr>
          <p:spPr>
            <a:xfrm>
              <a:off x="4905941" y="2017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/>
            <p:cNvSpPr/>
            <p:nvPr/>
          </p:nvSpPr>
          <p:spPr>
            <a:xfrm>
              <a:off x="4905941" y="1788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/>
            <p:cNvSpPr/>
            <p:nvPr/>
          </p:nvSpPr>
          <p:spPr>
            <a:xfrm>
              <a:off x="4448741" y="1712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/>
            <p:cNvSpPr/>
            <p:nvPr/>
          </p:nvSpPr>
          <p:spPr>
            <a:xfrm>
              <a:off x="4601141" y="18650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/>
            <p:cNvSpPr/>
            <p:nvPr/>
          </p:nvSpPr>
          <p:spPr>
            <a:xfrm>
              <a:off x="4677341" y="2093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/>
            <p:cNvSpPr/>
            <p:nvPr/>
          </p:nvSpPr>
          <p:spPr>
            <a:xfrm>
              <a:off x="5363141" y="1788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/>
            <p:cNvSpPr/>
            <p:nvPr/>
          </p:nvSpPr>
          <p:spPr>
            <a:xfrm>
              <a:off x="4753541" y="14840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/>
            <p:cNvSpPr/>
            <p:nvPr/>
          </p:nvSpPr>
          <p:spPr>
            <a:xfrm>
              <a:off x="4905941" y="14840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/>
            <p:cNvSpPr/>
            <p:nvPr/>
          </p:nvSpPr>
          <p:spPr>
            <a:xfrm>
              <a:off x="4905941" y="1255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/>
            <p:cNvSpPr/>
            <p:nvPr/>
          </p:nvSpPr>
          <p:spPr>
            <a:xfrm>
              <a:off x="5439341" y="1712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/>
            <p:cNvSpPr/>
            <p:nvPr/>
          </p:nvSpPr>
          <p:spPr>
            <a:xfrm>
              <a:off x="5591741" y="18650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/>
            <p:cNvSpPr/>
            <p:nvPr/>
          </p:nvSpPr>
          <p:spPr>
            <a:xfrm>
              <a:off x="4372541" y="1331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/>
            <p:cNvSpPr/>
            <p:nvPr/>
          </p:nvSpPr>
          <p:spPr>
            <a:xfrm>
              <a:off x="6353741" y="1788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/>
            <p:cNvSpPr/>
            <p:nvPr/>
          </p:nvSpPr>
          <p:spPr>
            <a:xfrm>
              <a:off x="4905941" y="2169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/>
            <p:cNvSpPr/>
            <p:nvPr/>
          </p:nvSpPr>
          <p:spPr>
            <a:xfrm>
              <a:off x="5058341" y="2169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/>
            <p:cNvSpPr/>
            <p:nvPr/>
          </p:nvSpPr>
          <p:spPr>
            <a:xfrm>
              <a:off x="5058341" y="19412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Oval 911"/>
            <p:cNvSpPr/>
            <p:nvPr/>
          </p:nvSpPr>
          <p:spPr>
            <a:xfrm>
              <a:off x="5591741" y="18650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Oval 912"/>
            <p:cNvSpPr/>
            <p:nvPr/>
          </p:nvSpPr>
          <p:spPr>
            <a:xfrm>
              <a:off x="4448741" y="1255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/>
            <p:cNvSpPr/>
            <p:nvPr/>
          </p:nvSpPr>
          <p:spPr>
            <a:xfrm>
              <a:off x="4524941" y="14840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/>
            <p:cNvSpPr/>
            <p:nvPr/>
          </p:nvSpPr>
          <p:spPr>
            <a:xfrm>
              <a:off x="6506141" y="19412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/>
            <p:cNvSpPr/>
            <p:nvPr/>
          </p:nvSpPr>
          <p:spPr>
            <a:xfrm>
              <a:off x="5896541" y="1636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/>
            <p:cNvSpPr/>
            <p:nvPr/>
          </p:nvSpPr>
          <p:spPr>
            <a:xfrm>
              <a:off x="6048941" y="1636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/>
            <p:cNvSpPr/>
            <p:nvPr/>
          </p:nvSpPr>
          <p:spPr>
            <a:xfrm>
              <a:off x="5210741" y="2093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/>
            <p:cNvSpPr/>
            <p:nvPr/>
          </p:nvSpPr>
          <p:spPr>
            <a:xfrm>
              <a:off x="4982141" y="14840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/>
            <p:cNvSpPr/>
            <p:nvPr/>
          </p:nvSpPr>
          <p:spPr>
            <a:xfrm>
              <a:off x="5134541" y="1636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/>
            <p:cNvSpPr/>
            <p:nvPr/>
          </p:nvSpPr>
          <p:spPr>
            <a:xfrm>
              <a:off x="5210741" y="18650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/>
            <p:cNvSpPr/>
            <p:nvPr/>
          </p:nvSpPr>
          <p:spPr>
            <a:xfrm>
              <a:off x="5896541" y="15602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/>
            <p:cNvSpPr/>
            <p:nvPr/>
          </p:nvSpPr>
          <p:spPr>
            <a:xfrm>
              <a:off x="5286941" y="1255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/>
            <p:cNvSpPr/>
            <p:nvPr/>
          </p:nvSpPr>
          <p:spPr>
            <a:xfrm>
              <a:off x="5439341" y="1255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/>
            <p:cNvSpPr/>
            <p:nvPr/>
          </p:nvSpPr>
          <p:spPr>
            <a:xfrm>
              <a:off x="5744141" y="1407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/>
            <p:cNvSpPr/>
            <p:nvPr/>
          </p:nvSpPr>
          <p:spPr>
            <a:xfrm>
              <a:off x="4448741" y="1255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/>
            <p:cNvSpPr/>
            <p:nvPr/>
          </p:nvSpPr>
          <p:spPr>
            <a:xfrm>
              <a:off x="4601141" y="1407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/>
            <p:cNvSpPr/>
            <p:nvPr/>
          </p:nvSpPr>
          <p:spPr>
            <a:xfrm>
              <a:off x="4677341" y="1636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/>
            <p:cNvSpPr/>
            <p:nvPr/>
          </p:nvSpPr>
          <p:spPr>
            <a:xfrm>
              <a:off x="5363141" y="1331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/>
            <p:cNvSpPr/>
            <p:nvPr/>
          </p:nvSpPr>
          <p:spPr>
            <a:xfrm>
              <a:off x="6048941" y="1788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/>
            <p:cNvSpPr/>
            <p:nvPr/>
          </p:nvSpPr>
          <p:spPr>
            <a:xfrm>
              <a:off x="6201341" y="1788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/>
            <p:cNvSpPr/>
            <p:nvPr/>
          </p:nvSpPr>
          <p:spPr>
            <a:xfrm>
              <a:off x="5363141" y="22460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/>
            <p:cNvSpPr/>
            <p:nvPr/>
          </p:nvSpPr>
          <p:spPr>
            <a:xfrm>
              <a:off x="4601141" y="1407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/>
            <p:cNvSpPr/>
            <p:nvPr/>
          </p:nvSpPr>
          <p:spPr>
            <a:xfrm>
              <a:off x="4753541" y="15602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/>
            <p:cNvSpPr/>
            <p:nvPr/>
          </p:nvSpPr>
          <p:spPr>
            <a:xfrm>
              <a:off x="4829741" y="1788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/>
            <p:cNvSpPr/>
            <p:nvPr/>
          </p:nvSpPr>
          <p:spPr>
            <a:xfrm>
              <a:off x="5515541" y="14840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/>
            <p:cNvSpPr/>
            <p:nvPr/>
          </p:nvSpPr>
          <p:spPr>
            <a:xfrm>
              <a:off x="6201341" y="19412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/>
            <p:cNvSpPr/>
            <p:nvPr/>
          </p:nvSpPr>
          <p:spPr>
            <a:xfrm>
              <a:off x="6353741" y="19412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/>
            <p:cNvSpPr/>
            <p:nvPr/>
          </p:nvSpPr>
          <p:spPr>
            <a:xfrm>
              <a:off x="6353741" y="1712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/>
            <p:cNvSpPr/>
            <p:nvPr/>
          </p:nvSpPr>
          <p:spPr>
            <a:xfrm>
              <a:off x="4753541" y="15602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/>
            <p:cNvSpPr/>
            <p:nvPr/>
          </p:nvSpPr>
          <p:spPr>
            <a:xfrm>
              <a:off x="4905941" y="1712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Oval 941"/>
            <p:cNvSpPr/>
            <p:nvPr/>
          </p:nvSpPr>
          <p:spPr>
            <a:xfrm>
              <a:off x="4982141" y="19412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Oval 942"/>
            <p:cNvSpPr/>
            <p:nvPr/>
          </p:nvSpPr>
          <p:spPr>
            <a:xfrm>
              <a:off x="5667941" y="1636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Oval 943"/>
            <p:cNvSpPr/>
            <p:nvPr/>
          </p:nvSpPr>
          <p:spPr>
            <a:xfrm>
              <a:off x="5058341" y="1331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Oval 944"/>
            <p:cNvSpPr/>
            <p:nvPr/>
          </p:nvSpPr>
          <p:spPr>
            <a:xfrm>
              <a:off x="5210741" y="1331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Oval 945"/>
            <p:cNvSpPr/>
            <p:nvPr/>
          </p:nvSpPr>
          <p:spPr>
            <a:xfrm>
              <a:off x="6506141" y="18650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Oval 946"/>
            <p:cNvSpPr/>
            <p:nvPr/>
          </p:nvSpPr>
          <p:spPr>
            <a:xfrm>
              <a:off x="4905941" y="1712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Oval 947"/>
            <p:cNvSpPr/>
            <p:nvPr/>
          </p:nvSpPr>
          <p:spPr>
            <a:xfrm>
              <a:off x="5058341" y="18650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Oval 948"/>
            <p:cNvSpPr/>
            <p:nvPr/>
          </p:nvSpPr>
          <p:spPr>
            <a:xfrm>
              <a:off x="5134541" y="2093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Oval 949"/>
            <p:cNvSpPr/>
            <p:nvPr/>
          </p:nvSpPr>
          <p:spPr>
            <a:xfrm>
              <a:off x="5820341" y="1788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Oval 950"/>
            <p:cNvSpPr/>
            <p:nvPr/>
          </p:nvSpPr>
          <p:spPr>
            <a:xfrm>
              <a:off x="5210741" y="14840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Oval 951"/>
            <p:cNvSpPr/>
            <p:nvPr/>
          </p:nvSpPr>
          <p:spPr>
            <a:xfrm>
              <a:off x="5363141" y="14840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Oval 952"/>
            <p:cNvSpPr/>
            <p:nvPr/>
          </p:nvSpPr>
          <p:spPr>
            <a:xfrm>
              <a:off x="5363141" y="1255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Oval 953"/>
            <p:cNvSpPr/>
            <p:nvPr/>
          </p:nvSpPr>
          <p:spPr>
            <a:xfrm>
              <a:off x="5058341" y="18650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Oval 954"/>
            <p:cNvSpPr/>
            <p:nvPr/>
          </p:nvSpPr>
          <p:spPr>
            <a:xfrm>
              <a:off x="5210741" y="2017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Oval 955"/>
            <p:cNvSpPr/>
            <p:nvPr/>
          </p:nvSpPr>
          <p:spPr>
            <a:xfrm>
              <a:off x="5667941" y="19412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Oval 956"/>
            <p:cNvSpPr/>
            <p:nvPr/>
          </p:nvSpPr>
          <p:spPr>
            <a:xfrm>
              <a:off x="5972741" y="19412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Oval 957"/>
            <p:cNvSpPr/>
            <p:nvPr/>
          </p:nvSpPr>
          <p:spPr>
            <a:xfrm>
              <a:off x="5363141" y="1636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Oval 958"/>
            <p:cNvSpPr/>
            <p:nvPr/>
          </p:nvSpPr>
          <p:spPr>
            <a:xfrm>
              <a:off x="5515541" y="1636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Oval 959"/>
            <p:cNvSpPr/>
            <p:nvPr/>
          </p:nvSpPr>
          <p:spPr>
            <a:xfrm>
              <a:off x="5515541" y="1407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Oval 960"/>
            <p:cNvSpPr/>
            <p:nvPr/>
          </p:nvSpPr>
          <p:spPr>
            <a:xfrm>
              <a:off x="5210741" y="20174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Oval 961"/>
            <p:cNvSpPr/>
            <p:nvPr/>
          </p:nvSpPr>
          <p:spPr>
            <a:xfrm>
              <a:off x="5363141" y="2169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Oval 962"/>
            <p:cNvSpPr/>
            <p:nvPr/>
          </p:nvSpPr>
          <p:spPr>
            <a:xfrm>
              <a:off x="5820341" y="2093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/>
            <p:cNvSpPr/>
            <p:nvPr/>
          </p:nvSpPr>
          <p:spPr>
            <a:xfrm>
              <a:off x="6125141" y="20936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Oval 964"/>
            <p:cNvSpPr/>
            <p:nvPr/>
          </p:nvSpPr>
          <p:spPr>
            <a:xfrm>
              <a:off x="5515541" y="1788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Oval 965"/>
            <p:cNvSpPr/>
            <p:nvPr/>
          </p:nvSpPr>
          <p:spPr>
            <a:xfrm>
              <a:off x="5667941" y="17888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/>
            <p:cNvSpPr/>
            <p:nvPr/>
          </p:nvSpPr>
          <p:spPr>
            <a:xfrm>
              <a:off x="5667941" y="1560227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9" name="Group 968"/>
          <p:cNvGrpSpPr/>
          <p:nvPr/>
        </p:nvGrpSpPr>
        <p:grpSpPr>
          <a:xfrm>
            <a:off x="4117392" y="3511644"/>
            <a:ext cx="2473711" cy="837738"/>
            <a:chOff x="3779520" y="1481092"/>
            <a:chExt cx="2621280" cy="1140188"/>
          </a:xfrm>
        </p:grpSpPr>
        <p:sp>
          <p:nvSpPr>
            <p:cNvPr id="970" name="Oval 969"/>
            <p:cNvSpPr/>
            <p:nvPr/>
          </p:nvSpPr>
          <p:spPr>
            <a:xfrm>
              <a:off x="3855720" y="2014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/>
            <p:cNvSpPr/>
            <p:nvPr/>
          </p:nvSpPr>
          <p:spPr>
            <a:xfrm>
              <a:off x="3779520" y="2243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Oval 971"/>
            <p:cNvSpPr/>
            <p:nvPr/>
          </p:nvSpPr>
          <p:spPr>
            <a:xfrm>
              <a:off x="4008120" y="2243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Oval 972"/>
            <p:cNvSpPr/>
            <p:nvPr/>
          </p:nvSpPr>
          <p:spPr>
            <a:xfrm>
              <a:off x="3855720" y="17858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Oval 973"/>
            <p:cNvSpPr/>
            <p:nvPr/>
          </p:nvSpPr>
          <p:spPr>
            <a:xfrm>
              <a:off x="3855720" y="21668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Oval 974"/>
            <p:cNvSpPr/>
            <p:nvPr/>
          </p:nvSpPr>
          <p:spPr>
            <a:xfrm>
              <a:off x="4008120" y="21668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Oval 975"/>
            <p:cNvSpPr/>
            <p:nvPr/>
          </p:nvSpPr>
          <p:spPr>
            <a:xfrm>
              <a:off x="3931920" y="2395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Oval 976"/>
            <p:cNvSpPr/>
            <p:nvPr/>
          </p:nvSpPr>
          <p:spPr>
            <a:xfrm>
              <a:off x="4160520" y="2395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Oval 977"/>
            <p:cNvSpPr/>
            <p:nvPr/>
          </p:nvSpPr>
          <p:spPr>
            <a:xfrm>
              <a:off x="4008120" y="1938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Oval 978"/>
            <p:cNvSpPr/>
            <p:nvPr/>
          </p:nvSpPr>
          <p:spPr>
            <a:xfrm>
              <a:off x="4008120" y="2319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Oval 979"/>
            <p:cNvSpPr/>
            <p:nvPr/>
          </p:nvSpPr>
          <p:spPr>
            <a:xfrm>
              <a:off x="4160520" y="2319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Oval 980"/>
            <p:cNvSpPr/>
            <p:nvPr/>
          </p:nvSpPr>
          <p:spPr>
            <a:xfrm>
              <a:off x="4465320" y="1938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Oval 981"/>
            <p:cNvSpPr/>
            <p:nvPr/>
          </p:nvSpPr>
          <p:spPr>
            <a:xfrm>
              <a:off x="4617720" y="2243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Oval 982"/>
            <p:cNvSpPr/>
            <p:nvPr/>
          </p:nvSpPr>
          <p:spPr>
            <a:xfrm>
              <a:off x="4160520" y="20906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Oval 983"/>
            <p:cNvSpPr/>
            <p:nvPr/>
          </p:nvSpPr>
          <p:spPr>
            <a:xfrm>
              <a:off x="4160520" y="24716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/>
            <p:nvPr/>
          </p:nvSpPr>
          <p:spPr>
            <a:xfrm>
              <a:off x="4617720" y="20906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/>
            <p:cNvSpPr/>
            <p:nvPr/>
          </p:nvSpPr>
          <p:spPr>
            <a:xfrm>
              <a:off x="4693920" y="1862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/>
            <p:cNvSpPr/>
            <p:nvPr/>
          </p:nvSpPr>
          <p:spPr>
            <a:xfrm>
              <a:off x="4465320" y="2243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Oval 987"/>
            <p:cNvSpPr/>
            <p:nvPr/>
          </p:nvSpPr>
          <p:spPr>
            <a:xfrm>
              <a:off x="4312920" y="2243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Oval 988"/>
            <p:cNvSpPr/>
            <p:nvPr/>
          </p:nvSpPr>
          <p:spPr>
            <a:xfrm>
              <a:off x="4008120" y="17858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Oval 989"/>
            <p:cNvSpPr/>
            <p:nvPr/>
          </p:nvSpPr>
          <p:spPr>
            <a:xfrm>
              <a:off x="4160520" y="17858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Oval 990"/>
            <p:cNvSpPr/>
            <p:nvPr/>
          </p:nvSpPr>
          <p:spPr>
            <a:xfrm>
              <a:off x="4084320" y="2014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/>
            <p:cNvSpPr/>
            <p:nvPr/>
          </p:nvSpPr>
          <p:spPr>
            <a:xfrm>
              <a:off x="4312920" y="2014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Oval 992"/>
            <p:cNvSpPr/>
            <p:nvPr/>
          </p:nvSpPr>
          <p:spPr>
            <a:xfrm>
              <a:off x="4160520" y="1557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Oval 993"/>
            <p:cNvSpPr/>
            <p:nvPr/>
          </p:nvSpPr>
          <p:spPr>
            <a:xfrm>
              <a:off x="3855720" y="21668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Oval 994"/>
            <p:cNvSpPr/>
            <p:nvPr/>
          </p:nvSpPr>
          <p:spPr>
            <a:xfrm>
              <a:off x="4008120" y="2319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Oval 995"/>
            <p:cNvSpPr/>
            <p:nvPr/>
          </p:nvSpPr>
          <p:spPr>
            <a:xfrm>
              <a:off x="4922520" y="1862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Oval 996"/>
            <p:cNvSpPr/>
            <p:nvPr/>
          </p:nvSpPr>
          <p:spPr>
            <a:xfrm>
              <a:off x="4770120" y="2243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Oval 997"/>
            <p:cNvSpPr/>
            <p:nvPr/>
          </p:nvSpPr>
          <p:spPr>
            <a:xfrm>
              <a:off x="4160520" y="1938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Oval 998"/>
            <p:cNvSpPr/>
            <p:nvPr/>
          </p:nvSpPr>
          <p:spPr>
            <a:xfrm>
              <a:off x="4312920" y="1938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Oval 999"/>
            <p:cNvSpPr/>
            <p:nvPr/>
          </p:nvSpPr>
          <p:spPr>
            <a:xfrm>
              <a:off x="4312920" y="17096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Oval 1000"/>
            <p:cNvSpPr/>
            <p:nvPr/>
          </p:nvSpPr>
          <p:spPr>
            <a:xfrm>
              <a:off x="4008120" y="2319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Oval 1001"/>
            <p:cNvSpPr/>
            <p:nvPr/>
          </p:nvSpPr>
          <p:spPr>
            <a:xfrm>
              <a:off x="4160520" y="24716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Oval 1002"/>
            <p:cNvSpPr/>
            <p:nvPr/>
          </p:nvSpPr>
          <p:spPr>
            <a:xfrm>
              <a:off x="5074920" y="2014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Oval 1003"/>
            <p:cNvSpPr/>
            <p:nvPr/>
          </p:nvSpPr>
          <p:spPr>
            <a:xfrm>
              <a:off x="4922520" y="2395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Oval 1004"/>
            <p:cNvSpPr/>
            <p:nvPr/>
          </p:nvSpPr>
          <p:spPr>
            <a:xfrm>
              <a:off x="4312920" y="20906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Oval 1005"/>
            <p:cNvSpPr/>
            <p:nvPr/>
          </p:nvSpPr>
          <p:spPr>
            <a:xfrm>
              <a:off x="4465320" y="20906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Oval 1006"/>
            <p:cNvSpPr/>
            <p:nvPr/>
          </p:nvSpPr>
          <p:spPr>
            <a:xfrm>
              <a:off x="4465320" y="1862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Oval 1007"/>
            <p:cNvSpPr/>
            <p:nvPr/>
          </p:nvSpPr>
          <p:spPr>
            <a:xfrm>
              <a:off x="4389120" y="2395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Oval 1008"/>
            <p:cNvSpPr/>
            <p:nvPr/>
          </p:nvSpPr>
          <p:spPr>
            <a:xfrm>
              <a:off x="5151120" y="1938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Oval 1009"/>
            <p:cNvSpPr/>
            <p:nvPr/>
          </p:nvSpPr>
          <p:spPr>
            <a:xfrm>
              <a:off x="5227320" y="21668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Oval 1010"/>
            <p:cNvSpPr/>
            <p:nvPr/>
          </p:nvSpPr>
          <p:spPr>
            <a:xfrm>
              <a:off x="5913120" y="1862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Oval 1011"/>
            <p:cNvSpPr/>
            <p:nvPr/>
          </p:nvSpPr>
          <p:spPr>
            <a:xfrm>
              <a:off x="4465320" y="2243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Oval 1012"/>
            <p:cNvSpPr/>
            <p:nvPr/>
          </p:nvSpPr>
          <p:spPr>
            <a:xfrm>
              <a:off x="4617720" y="2243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Oval 1013"/>
            <p:cNvSpPr/>
            <p:nvPr/>
          </p:nvSpPr>
          <p:spPr>
            <a:xfrm>
              <a:off x="4617720" y="2014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Oval 1014"/>
            <p:cNvSpPr/>
            <p:nvPr/>
          </p:nvSpPr>
          <p:spPr>
            <a:xfrm>
              <a:off x="4160520" y="1938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Oval 1015"/>
            <p:cNvSpPr/>
            <p:nvPr/>
          </p:nvSpPr>
          <p:spPr>
            <a:xfrm>
              <a:off x="4312920" y="20906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Oval 1016"/>
            <p:cNvSpPr/>
            <p:nvPr/>
          </p:nvSpPr>
          <p:spPr>
            <a:xfrm>
              <a:off x="4389120" y="2319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Oval 1017"/>
            <p:cNvSpPr/>
            <p:nvPr/>
          </p:nvSpPr>
          <p:spPr>
            <a:xfrm>
              <a:off x="5074920" y="2014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Oval 1018"/>
            <p:cNvSpPr/>
            <p:nvPr/>
          </p:nvSpPr>
          <p:spPr>
            <a:xfrm>
              <a:off x="4465320" y="17096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Oval 1019"/>
            <p:cNvSpPr/>
            <p:nvPr/>
          </p:nvSpPr>
          <p:spPr>
            <a:xfrm>
              <a:off x="4617720" y="17096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Oval 1020"/>
            <p:cNvSpPr/>
            <p:nvPr/>
          </p:nvSpPr>
          <p:spPr>
            <a:xfrm>
              <a:off x="4617720" y="1481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Oval 1021"/>
            <p:cNvSpPr/>
            <p:nvPr/>
          </p:nvSpPr>
          <p:spPr>
            <a:xfrm>
              <a:off x="5151120" y="1938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Oval 1022"/>
            <p:cNvSpPr/>
            <p:nvPr/>
          </p:nvSpPr>
          <p:spPr>
            <a:xfrm>
              <a:off x="5303520" y="20906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Oval 1023"/>
            <p:cNvSpPr/>
            <p:nvPr/>
          </p:nvSpPr>
          <p:spPr>
            <a:xfrm>
              <a:off x="4084320" y="1557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Oval 1024"/>
            <p:cNvSpPr/>
            <p:nvPr/>
          </p:nvSpPr>
          <p:spPr>
            <a:xfrm>
              <a:off x="6065520" y="2014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Oval 1025"/>
            <p:cNvSpPr/>
            <p:nvPr/>
          </p:nvSpPr>
          <p:spPr>
            <a:xfrm>
              <a:off x="4617720" y="2395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Oval 1026"/>
            <p:cNvSpPr/>
            <p:nvPr/>
          </p:nvSpPr>
          <p:spPr>
            <a:xfrm>
              <a:off x="4770120" y="2395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Oval 1027"/>
            <p:cNvSpPr/>
            <p:nvPr/>
          </p:nvSpPr>
          <p:spPr>
            <a:xfrm>
              <a:off x="4770120" y="21668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Oval 1028"/>
            <p:cNvSpPr/>
            <p:nvPr/>
          </p:nvSpPr>
          <p:spPr>
            <a:xfrm>
              <a:off x="5303520" y="20906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Oval 1029"/>
            <p:cNvSpPr/>
            <p:nvPr/>
          </p:nvSpPr>
          <p:spPr>
            <a:xfrm>
              <a:off x="4160520" y="1481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Oval 1030"/>
            <p:cNvSpPr/>
            <p:nvPr/>
          </p:nvSpPr>
          <p:spPr>
            <a:xfrm>
              <a:off x="4236720" y="17096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Oval 1031"/>
            <p:cNvSpPr/>
            <p:nvPr/>
          </p:nvSpPr>
          <p:spPr>
            <a:xfrm>
              <a:off x="6217920" y="21668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Oval 1032"/>
            <p:cNvSpPr/>
            <p:nvPr/>
          </p:nvSpPr>
          <p:spPr>
            <a:xfrm>
              <a:off x="5608320" y="1862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Oval 1033"/>
            <p:cNvSpPr/>
            <p:nvPr/>
          </p:nvSpPr>
          <p:spPr>
            <a:xfrm>
              <a:off x="5760720" y="1862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Oval 1034"/>
            <p:cNvSpPr/>
            <p:nvPr/>
          </p:nvSpPr>
          <p:spPr>
            <a:xfrm>
              <a:off x="4922520" y="2319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Oval 1035"/>
            <p:cNvSpPr/>
            <p:nvPr/>
          </p:nvSpPr>
          <p:spPr>
            <a:xfrm>
              <a:off x="4693920" y="17096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/>
            <p:cNvSpPr/>
            <p:nvPr/>
          </p:nvSpPr>
          <p:spPr>
            <a:xfrm>
              <a:off x="4846320" y="1862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/>
            <p:cNvSpPr/>
            <p:nvPr/>
          </p:nvSpPr>
          <p:spPr>
            <a:xfrm>
              <a:off x="4922520" y="20906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/>
            <p:cNvSpPr/>
            <p:nvPr/>
          </p:nvSpPr>
          <p:spPr>
            <a:xfrm>
              <a:off x="5608320" y="17858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Oval 1039"/>
            <p:cNvSpPr/>
            <p:nvPr/>
          </p:nvSpPr>
          <p:spPr>
            <a:xfrm>
              <a:off x="4998720" y="1481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/>
            <p:cNvSpPr/>
            <p:nvPr/>
          </p:nvSpPr>
          <p:spPr>
            <a:xfrm>
              <a:off x="5151120" y="1481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Oval 1041"/>
            <p:cNvSpPr/>
            <p:nvPr/>
          </p:nvSpPr>
          <p:spPr>
            <a:xfrm>
              <a:off x="5455920" y="1633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Oval 1042"/>
            <p:cNvSpPr/>
            <p:nvPr/>
          </p:nvSpPr>
          <p:spPr>
            <a:xfrm>
              <a:off x="4160520" y="1481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Oval 1043"/>
            <p:cNvSpPr/>
            <p:nvPr/>
          </p:nvSpPr>
          <p:spPr>
            <a:xfrm>
              <a:off x="4312920" y="1633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Oval 1044"/>
            <p:cNvSpPr/>
            <p:nvPr/>
          </p:nvSpPr>
          <p:spPr>
            <a:xfrm>
              <a:off x="4389120" y="1862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Oval 1045"/>
            <p:cNvSpPr/>
            <p:nvPr/>
          </p:nvSpPr>
          <p:spPr>
            <a:xfrm>
              <a:off x="5074920" y="1557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Oval 1046"/>
            <p:cNvSpPr/>
            <p:nvPr/>
          </p:nvSpPr>
          <p:spPr>
            <a:xfrm>
              <a:off x="5760720" y="2014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Oval 1047"/>
            <p:cNvSpPr/>
            <p:nvPr/>
          </p:nvSpPr>
          <p:spPr>
            <a:xfrm>
              <a:off x="5913120" y="2014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Oval 1048"/>
            <p:cNvSpPr/>
            <p:nvPr/>
          </p:nvSpPr>
          <p:spPr>
            <a:xfrm>
              <a:off x="5074920" y="24716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Oval 1049"/>
            <p:cNvSpPr/>
            <p:nvPr/>
          </p:nvSpPr>
          <p:spPr>
            <a:xfrm>
              <a:off x="4312920" y="1633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Oval 1050"/>
            <p:cNvSpPr/>
            <p:nvPr/>
          </p:nvSpPr>
          <p:spPr>
            <a:xfrm>
              <a:off x="4465320" y="17858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Oval 1051"/>
            <p:cNvSpPr/>
            <p:nvPr/>
          </p:nvSpPr>
          <p:spPr>
            <a:xfrm>
              <a:off x="4541520" y="2014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Oval 1052"/>
            <p:cNvSpPr/>
            <p:nvPr/>
          </p:nvSpPr>
          <p:spPr>
            <a:xfrm>
              <a:off x="5227320" y="17096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Oval 1053"/>
            <p:cNvSpPr/>
            <p:nvPr/>
          </p:nvSpPr>
          <p:spPr>
            <a:xfrm>
              <a:off x="5913120" y="21668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Oval 1054"/>
            <p:cNvSpPr/>
            <p:nvPr/>
          </p:nvSpPr>
          <p:spPr>
            <a:xfrm>
              <a:off x="6065520" y="21668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Oval 1055"/>
            <p:cNvSpPr/>
            <p:nvPr/>
          </p:nvSpPr>
          <p:spPr>
            <a:xfrm>
              <a:off x="6065520" y="1938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Oval 1056"/>
            <p:cNvSpPr/>
            <p:nvPr/>
          </p:nvSpPr>
          <p:spPr>
            <a:xfrm>
              <a:off x="4465320" y="17858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Oval 1057"/>
            <p:cNvSpPr/>
            <p:nvPr/>
          </p:nvSpPr>
          <p:spPr>
            <a:xfrm>
              <a:off x="4617720" y="1938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Oval 1058"/>
            <p:cNvSpPr/>
            <p:nvPr/>
          </p:nvSpPr>
          <p:spPr>
            <a:xfrm>
              <a:off x="4693920" y="21668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Oval 1059"/>
            <p:cNvSpPr/>
            <p:nvPr/>
          </p:nvSpPr>
          <p:spPr>
            <a:xfrm>
              <a:off x="5379720" y="1862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Oval 1060"/>
            <p:cNvSpPr/>
            <p:nvPr/>
          </p:nvSpPr>
          <p:spPr>
            <a:xfrm>
              <a:off x="4770120" y="1557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Oval 1061"/>
            <p:cNvSpPr/>
            <p:nvPr/>
          </p:nvSpPr>
          <p:spPr>
            <a:xfrm>
              <a:off x="4922520" y="1557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Oval 1062"/>
            <p:cNvSpPr/>
            <p:nvPr/>
          </p:nvSpPr>
          <p:spPr>
            <a:xfrm>
              <a:off x="6217920" y="20906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Oval 1063"/>
            <p:cNvSpPr/>
            <p:nvPr/>
          </p:nvSpPr>
          <p:spPr>
            <a:xfrm>
              <a:off x="4617720" y="1938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Oval 1064"/>
            <p:cNvSpPr/>
            <p:nvPr/>
          </p:nvSpPr>
          <p:spPr>
            <a:xfrm>
              <a:off x="4770120" y="20906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Oval 1065"/>
            <p:cNvSpPr/>
            <p:nvPr/>
          </p:nvSpPr>
          <p:spPr>
            <a:xfrm>
              <a:off x="4846320" y="2319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Oval 1066"/>
            <p:cNvSpPr/>
            <p:nvPr/>
          </p:nvSpPr>
          <p:spPr>
            <a:xfrm>
              <a:off x="5532120" y="2014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Oval 1067"/>
            <p:cNvSpPr/>
            <p:nvPr/>
          </p:nvSpPr>
          <p:spPr>
            <a:xfrm>
              <a:off x="4922520" y="17096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Oval 1068"/>
            <p:cNvSpPr/>
            <p:nvPr/>
          </p:nvSpPr>
          <p:spPr>
            <a:xfrm>
              <a:off x="5074920" y="17096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Oval 1069"/>
            <p:cNvSpPr/>
            <p:nvPr/>
          </p:nvSpPr>
          <p:spPr>
            <a:xfrm>
              <a:off x="5074920" y="1481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Oval 1070"/>
            <p:cNvSpPr/>
            <p:nvPr/>
          </p:nvSpPr>
          <p:spPr>
            <a:xfrm>
              <a:off x="4770120" y="20906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Oval 1071"/>
            <p:cNvSpPr/>
            <p:nvPr/>
          </p:nvSpPr>
          <p:spPr>
            <a:xfrm>
              <a:off x="4922520" y="2243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Oval 1072"/>
            <p:cNvSpPr/>
            <p:nvPr/>
          </p:nvSpPr>
          <p:spPr>
            <a:xfrm>
              <a:off x="5379720" y="21668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Oval 1073"/>
            <p:cNvSpPr/>
            <p:nvPr/>
          </p:nvSpPr>
          <p:spPr>
            <a:xfrm>
              <a:off x="5684520" y="21668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Oval 1074"/>
            <p:cNvSpPr/>
            <p:nvPr/>
          </p:nvSpPr>
          <p:spPr>
            <a:xfrm>
              <a:off x="5074920" y="1862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Oval 1075"/>
            <p:cNvSpPr/>
            <p:nvPr/>
          </p:nvSpPr>
          <p:spPr>
            <a:xfrm>
              <a:off x="5227320" y="1862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Oval 1076"/>
            <p:cNvSpPr/>
            <p:nvPr/>
          </p:nvSpPr>
          <p:spPr>
            <a:xfrm>
              <a:off x="5227320" y="1633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Oval 1077"/>
            <p:cNvSpPr/>
            <p:nvPr/>
          </p:nvSpPr>
          <p:spPr>
            <a:xfrm>
              <a:off x="4922520" y="22430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Oval 1078"/>
            <p:cNvSpPr/>
            <p:nvPr/>
          </p:nvSpPr>
          <p:spPr>
            <a:xfrm>
              <a:off x="5074920" y="2395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Oval 1079"/>
            <p:cNvSpPr/>
            <p:nvPr/>
          </p:nvSpPr>
          <p:spPr>
            <a:xfrm>
              <a:off x="5532120" y="2319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Oval 1080"/>
            <p:cNvSpPr/>
            <p:nvPr/>
          </p:nvSpPr>
          <p:spPr>
            <a:xfrm>
              <a:off x="5836920" y="23192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Oval 1081"/>
            <p:cNvSpPr/>
            <p:nvPr/>
          </p:nvSpPr>
          <p:spPr>
            <a:xfrm>
              <a:off x="5227320" y="2014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Oval 1082"/>
            <p:cNvSpPr/>
            <p:nvPr/>
          </p:nvSpPr>
          <p:spPr>
            <a:xfrm>
              <a:off x="5379720" y="20144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Oval 1083"/>
            <p:cNvSpPr/>
            <p:nvPr/>
          </p:nvSpPr>
          <p:spPr>
            <a:xfrm>
              <a:off x="5379720" y="1785892"/>
              <a:ext cx="182880" cy="1495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5" name="TextBox 1084"/>
          <p:cNvSpPr txBox="1"/>
          <p:nvPr/>
        </p:nvSpPr>
        <p:spPr>
          <a:xfrm>
            <a:off x="-49139" y="528880"/>
            <a:ext cx="315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Glass Beads = Not Respiring</a:t>
            </a:r>
          </a:p>
        </p:txBody>
      </p:sp>
      <p:sp>
        <p:nvSpPr>
          <p:cNvPr id="1086" name="TextBox 1085"/>
          <p:cNvSpPr txBox="1"/>
          <p:nvPr/>
        </p:nvSpPr>
        <p:spPr>
          <a:xfrm>
            <a:off x="52590" y="2668550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Freeze-dried peas = Not Respiring</a:t>
            </a:r>
          </a:p>
        </p:txBody>
      </p:sp>
      <p:sp>
        <p:nvSpPr>
          <p:cNvPr id="1087" name="TextBox 1086"/>
          <p:cNvSpPr txBox="1"/>
          <p:nvPr/>
        </p:nvSpPr>
        <p:spPr>
          <a:xfrm>
            <a:off x="64409" y="4774929"/>
            <a:ext cx="34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Germinating peas = Respiring!!!</a:t>
            </a:r>
          </a:p>
        </p:txBody>
      </p:sp>
      <p:sp>
        <p:nvSpPr>
          <p:cNvPr id="1088" name="Title 1"/>
          <p:cNvSpPr>
            <a:spLocks noGrp="1"/>
          </p:cNvSpPr>
          <p:nvPr>
            <p:ph type="title"/>
          </p:nvPr>
        </p:nvSpPr>
        <p:spPr>
          <a:xfrm>
            <a:off x="385988" y="45721"/>
            <a:ext cx="8613371" cy="457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8E1A9"/>
                </a:solidFill>
              </a:rPr>
              <a:t>Testing Aerobic Respiration </a:t>
            </a:r>
            <a:r>
              <a:rPr lang="en-US" sz="1600" b="1" dirty="0">
                <a:solidFill>
                  <a:srgbClr val="C8E1A9"/>
                </a:solidFill>
              </a:rPr>
              <a:t>via peas</a:t>
            </a:r>
            <a:endParaRPr lang="en-US" sz="1600" b="1" dirty="0">
              <a:solidFill>
                <a:srgbClr val="8D9A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 129"/>
          <p:cNvSpPr/>
          <p:nvPr/>
        </p:nvSpPr>
        <p:spPr>
          <a:xfrm>
            <a:off x="228600" y="838200"/>
            <a:ext cx="8427128" cy="2243091"/>
          </a:xfrm>
          <a:custGeom>
            <a:avLst/>
            <a:gdLst>
              <a:gd name="connsiteX0" fmla="*/ 80568 w 10209989"/>
              <a:gd name="connsiteY0" fmla="*/ 53266 h 2201662"/>
              <a:gd name="connsiteX1" fmla="*/ 80568 w 10209989"/>
              <a:gd name="connsiteY1" fmla="*/ 53266 h 2201662"/>
              <a:gd name="connsiteX2" fmla="*/ 710882 w 10209989"/>
              <a:gd name="connsiteY2" fmla="*/ 53266 h 2201662"/>
              <a:gd name="connsiteX3" fmla="*/ 728638 w 10209989"/>
              <a:gd name="connsiteY3" fmla="*/ 71021 h 2201662"/>
              <a:gd name="connsiteX4" fmla="*/ 755271 w 10209989"/>
              <a:gd name="connsiteY4" fmla="*/ 88776 h 2201662"/>
              <a:gd name="connsiteX5" fmla="*/ 773026 w 10209989"/>
              <a:gd name="connsiteY5" fmla="*/ 106532 h 2201662"/>
              <a:gd name="connsiteX6" fmla="*/ 835170 w 10209989"/>
              <a:gd name="connsiteY6" fmla="*/ 133165 h 2201662"/>
              <a:gd name="connsiteX7" fmla="*/ 870680 w 10209989"/>
              <a:gd name="connsiteY7" fmla="*/ 142042 h 2201662"/>
              <a:gd name="connsiteX8" fmla="*/ 897313 w 10209989"/>
              <a:gd name="connsiteY8" fmla="*/ 150920 h 2201662"/>
              <a:gd name="connsiteX9" fmla="*/ 1332319 w 10209989"/>
              <a:gd name="connsiteY9" fmla="*/ 150920 h 2201662"/>
              <a:gd name="connsiteX10" fmla="*/ 1376708 w 10209989"/>
              <a:gd name="connsiteY10" fmla="*/ 159798 h 2201662"/>
              <a:gd name="connsiteX11" fmla="*/ 1429974 w 10209989"/>
              <a:gd name="connsiteY11" fmla="*/ 168675 h 2201662"/>
              <a:gd name="connsiteX12" fmla="*/ 1456607 w 10209989"/>
              <a:gd name="connsiteY12" fmla="*/ 177553 h 2201662"/>
              <a:gd name="connsiteX13" fmla="*/ 1527628 w 10209989"/>
              <a:gd name="connsiteY13" fmla="*/ 195308 h 2201662"/>
              <a:gd name="connsiteX14" fmla="*/ 1909368 w 10209989"/>
              <a:gd name="connsiteY14" fmla="*/ 186431 h 2201662"/>
              <a:gd name="connsiteX15" fmla="*/ 1944878 w 10209989"/>
              <a:gd name="connsiteY15" fmla="*/ 177553 h 2201662"/>
              <a:gd name="connsiteX16" fmla="*/ 2211209 w 10209989"/>
              <a:gd name="connsiteY16" fmla="*/ 168675 h 2201662"/>
              <a:gd name="connsiteX17" fmla="*/ 2353251 w 10209989"/>
              <a:gd name="connsiteY17" fmla="*/ 142042 h 2201662"/>
              <a:gd name="connsiteX18" fmla="*/ 2379884 w 10209989"/>
              <a:gd name="connsiteY18" fmla="*/ 133165 h 2201662"/>
              <a:gd name="connsiteX19" fmla="*/ 2415395 w 10209989"/>
              <a:gd name="connsiteY19" fmla="*/ 115409 h 2201662"/>
              <a:gd name="connsiteX20" fmla="*/ 3063465 w 10209989"/>
              <a:gd name="connsiteY20" fmla="*/ 106532 h 2201662"/>
              <a:gd name="connsiteX21" fmla="*/ 3347550 w 10209989"/>
              <a:gd name="connsiteY21" fmla="*/ 88776 h 2201662"/>
              <a:gd name="connsiteX22" fmla="*/ 3445205 w 10209989"/>
              <a:gd name="connsiteY22" fmla="*/ 62143 h 2201662"/>
              <a:gd name="connsiteX23" fmla="*/ 3480715 w 10209989"/>
              <a:gd name="connsiteY23" fmla="*/ 53266 h 2201662"/>
              <a:gd name="connsiteX24" fmla="*/ 3507348 w 10209989"/>
              <a:gd name="connsiteY24" fmla="*/ 44388 h 2201662"/>
              <a:gd name="connsiteX25" fmla="*/ 3684902 w 10209989"/>
              <a:gd name="connsiteY25" fmla="*/ 26633 h 2201662"/>
              <a:gd name="connsiteX26" fmla="*/ 3960110 w 10209989"/>
              <a:gd name="connsiteY26" fmla="*/ 35510 h 2201662"/>
              <a:gd name="connsiteX27" fmla="*/ 3995620 w 10209989"/>
              <a:gd name="connsiteY27" fmla="*/ 44388 h 2201662"/>
              <a:gd name="connsiteX28" fmla="*/ 4111030 w 10209989"/>
              <a:gd name="connsiteY28" fmla="*/ 62143 h 2201662"/>
              <a:gd name="connsiteX29" fmla="*/ 4714711 w 10209989"/>
              <a:gd name="connsiteY29" fmla="*/ 79899 h 2201662"/>
              <a:gd name="connsiteX30" fmla="*/ 4918898 w 10209989"/>
              <a:gd name="connsiteY30" fmla="*/ 79899 h 2201662"/>
              <a:gd name="connsiteX31" fmla="*/ 4989919 w 10209989"/>
              <a:gd name="connsiteY31" fmla="*/ 62143 h 2201662"/>
              <a:gd name="connsiteX32" fmla="*/ 5105329 w 10209989"/>
              <a:gd name="connsiteY32" fmla="*/ 44388 h 2201662"/>
              <a:gd name="connsiteX33" fmla="*/ 5131962 w 10209989"/>
              <a:gd name="connsiteY33" fmla="*/ 35510 h 2201662"/>
              <a:gd name="connsiteX34" fmla="*/ 5433803 w 10209989"/>
              <a:gd name="connsiteY34" fmla="*/ 35510 h 2201662"/>
              <a:gd name="connsiteX35" fmla="*/ 5842176 w 10209989"/>
              <a:gd name="connsiteY35" fmla="*/ 53266 h 2201662"/>
              <a:gd name="connsiteX36" fmla="*/ 5895442 w 10209989"/>
              <a:gd name="connsiteY36" fmla="*/ 62143 h 2201662"/>
              <a:gd name="connsiteX37" fmla="*/ 5975341 w 10209989"/>
              <a:gd name="connsiteY37" fmla="*/ 71021 h 2201662"/>
              <a:gd name="connsiteX38" fmla="*/ 6232793 w 10209989"/>
              <a:gd name="connsiteY38" fmla="*/ 79899 h 2201662"/>
              <a:gd name="connsiteX39" fmla="*/ 6721065 w 10209989"/>
              <a:gd name="connsiteY39" fmla="*/ 71021 h 2201662"/>
              <a:gd name="connsiteX40" fmla="*/ 6792086 w 10209989"/>
              <a:gd name="connsiteY40" fmla="*/ 62143 h 2201662"/>
              <a:gd name="connsiteX41" fmla="*/ 6907496 w 10209989"/>
              <a:gd name="connsiteY41" fmla="*/ 44388 h 2201662"/>
              <a:gd name="connsiteX42" fmla="*/ 6987395 w 10209989"/>
              <a:gd name="connsiteY42" fmla="*/ 17755 h 2201662"/>
              <a:gd name="connsiteX43" fmla="*/ 7014028 w 10209989"/>
              <a:gd name="connsiteY43" fmla="*/ 8877 h 2201662"/>
              <a:gd name="connsiteX44" fmla="*/ 7839651 w 10209989"/>
              <a:gd name="connsiteY44" fmla="*/ 26633 h 2201662"/>
              <a:gd name="connsiteX45" fmla="*/ 7892917 w 10209989"/>
              <a:gd name="connsiteY45" fmla="*/ 35510 h 2201662"/>
              <a:gd name="connsiteX46" fmla="*/ 8452211 w 10209989"/>
              <a:gd name="connsiteY46" fmla="*/ 44388 h 2201662"/>
              <a:gd name="connsiteX47" fmla="*/ 8594253 w 10209989"/>
              <a:gd name="connsiteY47" fmla="*/ 62143 h 2201662"/>
              <a:gd name="connsiteX48" fmla="*/ 8638642 w 10209989"/>
              <a:gd name="connsiteY48" fmla="*/ 71021 h 2201662"/>
              <a:gd name="connsiteX49" fmla="*/ 8709663 w 10209989"/>
              <a:gd name="connsiteY49" fmla="*/ 79899 h 2201662"/>
              <a:gd name="connsiteX50" fmla="*/ 9482020 w 10209989"/>
              <a:gd name="connsiteY50" fmla="*/ 71021 h 2201662"/>
              <a:gd name="connsiteX51" fmla="*/ 9703962 w 10209989"/>
              <a:gd name="connsiteY51" fmla="*/ 53266 h 2201662"/>
              <a:gd name="connsiteX52" fmla="*/ 9748350 w 10209989"/>
              <a:gd name="connsiteY52" fmla="*/ 17755 h 2201662"/>
              <a:gd name="connsiteX53" fmla="*/ 9783861 w 10209989"/>
              <a:gd name="connsiteY53" fmla="*/ 8877 h 2201662"/>
              <a:gd name="connsiteX54" fmla="*/ 9810494 w 10209989"/>
              <a:gd name="connsiteY54" fmla="*/ 0 h 2201662"/>
              <a:gd name="connsiteX55" fmla="*/ 9988047 w 10209989"/>
              <a:gd name="connsiteY55" fmla="*/ 8877 h 2201662"/>
              <a:gd name="connsiteX56" fmla="*/ 10050191 w 10209989"/>
              <a:gd name="connsiteY56" fmla="*/ 35510 h 2201662"/>
              <a:gd name="connsiteX57" fmla="*/ 10174478 w 10209989"/>
              <a:gd name="connsiteY57" fmla="*/ 44388 h 2201662"/>
              <a:gd name="connsiteX58" fmla="*/ 10192234 w 10209989"/>
              <a:gd name="connsiteY58" fmla="*/ 71021 h 2201662"/>
              <a:gd name="connsiteX59" fmla="*/ 10209989 w 10209989"/>
              <a:gd name="connsiteY59" fmla="*/ 133165 h 2201662"/>
              <a:gd name="connsiteX60" fmla="*/ 10201111 w 10209989"/>
              <a:gd name="connsiteY60" fmla="*/ 426128 h 2201662"/>
              <a:gd name="connsiteX61" fmla="*/ 10183356 w 10209989"/>
              <a:gd name="connsiteY61" fmla="*/ 603681 h 2201662"/>
              <a:gd name="connsiteX62" fmla="*/ 10165601 w 10209989"/>
              <a:gd name="connsiteY62" fmla="*/ 781235 h 2201662"/>
              <a:gd name="connsiteX63" fmla="*/ 10156723 w 10209989"/>
              <a:gd name="connsiteY63" fmla="*/ 967666 h 2201662"/>
              <a:gd name="connsiteX64" fmla="*/ 10165601 w 10209989"/>
              <a:gd name="connsiteY64" fmla="*/ 1882066 h 2201662"/>
              <a:gd name="connsiteX65" fmla="*/ 10156723 w 10209989"/>
              <a:gd name="connsiteY65" fmla="*/ 2024108 h 2201662"/>
              <a:gd name="connsiteX66" fmla="*/ 10147845 w 10209989"/>
              <a:gd name="connsiteY66" fmla="*/ 2050741 h 2201662"/>
              <a:gd name="connsiteX67" fmla="*/ 10130090 w 10209989"/>
              <a:gd name="connsiteY67" fmla="*/ 2068497 h 2201662"/>
              <a:gd name="connsiteX68" fmla="*/ 10094579 w 10209989"/>
              <a:gd name="connsiteY68" fmla="*/ 2112885 h 2201662"/>
              <a:gd name="connsiteX69" fmla="*/ 9988047 w 10209989"/>
              <a:gd name="connsiteY69" fmla="*/ 2148396 h 2201662"/>
              <a:gd name="connsiteX70" fmla="*/ 9952537 w 10209989"/>
              <a:gd name="connsiteY70" fmla="*/ 2157274 h 2201662"/>
              <a:gd name="connsiteX71" fmla="*/ 9925904 w 10209989"/>
              <a:gd name="connsiteY71" fmla="*/ 2166151 h 2201662"/>
              <a:gd name="connsiteX72" fmla="*/ 9837127 w 10209989"/>
              <a:gd name="connsiteY72" fmla="*/ 2183907 h 2201662"/>
              <a:gd name="connsiteX73" fmla="*/ 9703962 w 10209989"/>
              <a:gd name="connsiteY73" fmla="*/ 2201662 h 2201662"/>
              <a:gd name="connsiteX74" fmla="*/ 6880863 w 10209989"/>
              <a:gd name="connsiteY74" fmla="*/ 2192784 h 2201662"/>
              <a:gd name="connsiteX75" fmla="*/ 6312692 w 10209989"/>
              <a:gd name="connsiteY75" fmla="*/ 2166151 h 2201662"/>
              <a:gd name="connsiteX76" fmla="*/ 5691255 w 10209989"/>
              <a:gd name="connsiteY76" fmla="*/ 2157274 h 2201662"/>
              <a:gd name="connsiteX77" fmla="*/ 5558090 w 10209989"/>
              <a:gd name="connsiteY77" fmla="*/ 2148396 h 2201662"/>
              <a:gd name="connsiteX78" fmla="*/ 4936653 w 10209989"/>
              <a:gd name="connsiteY78" fmla="*/ 2130641 h 2201662"/>
              <a:gd name="connsiteX79" fmla="*/ 4581546 w 10209989"/>
              <a:gd name="connsiteY79" fmla="*/ 2104008 h 2201662"/>
              <a:gd name="connsiteX80" fmla="*/ 4519403 w 10209989"/>
              <a:gd name="connsiteY80" fmla="*/ 2095130 h 2201662"/>
              <a:gd name="connsiteX81" fmla="*/ 4137663 w 10209989"/>
              <a:gd name="connsiteY81" fmla="*/ 2077374 h 2201662"/>
              <a:gd name="connsiteX82" fmla="*/ 3667146 w 10209989"/>
              <a:gd name="connsiteY82" fmla="*/ 2059619 h 2201662"/>
              <a:gd name="connsiteX83" fmla="*/ 3578370 w 10209989"/>
              <a:gd name="connsiteY83" fmla="*/ 2050741 h 2201662"/>
              <a:gd name="connsiteX84" fmla="*/ 3498471 w 10209989"/>
              <a:gd name="connsiteY84" fmla="*/ 2041864 h 2201662"/>
              <a:gd name="connsiteX85" fmla="*/ 3356428 w 10209989"/>
              <a:gd name="connsiteY85" fmla="*/ 2032986 h 2201662"/>
              <a:gd name="connsiteX86" fmla="*/ 3241018 w 10209989"/>
              <a:gd name="connsiteY86" fmla="*/ 2024108 h 2201662"/>
              <a:gd name="connsiteX87" fmla="*/ 3081220 w 10209989"/>
              <a:gd name="connsiteY87" fmla="*/ 2015231 h 2201662"/>
              <a:gd name="connsiteX88" fmla="*/ 2965811 w 10209989"/>
              <a:gd name="connsiteY88" fmla="*/ 2006353 h 2201662"/>
              <a:gd name="connsiteX89" fmla="*/ 2237842 w 10209989"/>
              <a:gd name="connsiteY89" fmla="*/ 1997475 h 2201662"/>
              <a:gd name="connsiteX90" fmla="*/ 1980389 w 10209989"/>
              <a:gd name="connsiteY90" fmla="*/ 1988598 h 2201662"/>
              <a:gd name="connsiteX91" fmla="*/ 480063 w 10209989"/>
              <a:gd name="connsiteY91" fmla="*/ 1979720 h 2201662"/>
              <a:gd name="connsiteX92" fmla="*/ 364653 w 10209989"/>
              <a:gd name="connsiteY92" fmla="*/ 1953087 h 2201662"/>
              <a:gd name="connsiteX93" fmla="*/ 293632 w 10209989"/>
              <a:gd name="connsiteY93" fmla="*/ 1935332 h 2201662"/>
              <a:gd name="connsiteX94" fmla="*/ 258121 w 10209989"/>
              <a:gd name="connsiteY94" fmla="*/ 1926454 h 2201662"/>
              <a:gd name="connsiteX95" fmla="*/ 18424 w 10209989"/>
              <a:gd name="connsiteY95" fmla="*/ 1917576 h 2201662"/>
              <a:gd name="connsiteX96" fmla="*/ 9546 w 10209989"/>
              <a:gd name="connsiteY96" fmla="*/ 1890943 h 2201662"/>
              <a:gd name="connsiteX97" fmla="*/ 9546 w 10209989"/>
              <a:gd name="connsiteY97" fmla="*/ 1411549 h 2201662"/>
              <a:gd name="connsiteX98" fmla="*/ 45057 w 10209989"/>
              <a:gd name="connsiteY98" fmla="*/ 1340528 h 2201662"/>
              <a:gd name="connsiteX99" fmla="*/ 62812 w 10209989"/>
              <a:gd name="connsiteY99" fmla="*/ 1287262 h 2201662"/>
              <a:gd name="connsiteX100" fmla="*/ 53935 w 10209989"/>
              <a:gd name="connsiteY100" fmla="*/ 1091953 h 2201662"/>
              <a:gd name="connsiteX101" fmla="*/ 45057 w 10209989"/>
              <a:gd name="connsiteY101" fmla="*/ 1056442 h 2201662"/>
              <a:gd name="connsiteX102" fmla="*/ 53935 w 10209989"/>
              <a:gd name="connsiteY102" fmla="*/ 621437 h 2201662"/>
              <a:gd name="connsiteX103" fmla="*/ 45057 w 10209989"/>
              <a:gd name="connsiteY103" fmla="*/ 266330 h 2201662"/>
              <a:gd name="connsiteX104" fmla="*/ 53935 w 10209989"/>
              <a:gd name="connsiteY104" fmla="*/ 150920 h 2201662"/>
              <a:gd name="connsiteX105" fmla="*/ 71690 w 10209989"/>
              <a:gd name="connsiteY105" fmla="*/ 79899 h 2201662"/>
              <a:gd name="connsiteX106" fmla="*/ 80568 w 10209989"/>
              <a:gd name="connsiteY106" fmla="*/ 53266 h 220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0209989" h="2201662">
                <a:moveTo>
                  <a:pt x="80568" y="53266"/>
                </a:moveTo>
                <a:lnTo>
                  <a:pt x="80568" y="53266"/>
                </a:lnTo>
                <a:cubicBezTo>
                  <a:pt x="338678" y="40975"/>
                  <a:pt x="385925" y="34518"/>
                  <a:pt x="710882" y="53266"/>
                </a:cubicBezTo>
                <a:cubicBezTo>
                  <a:pt x="719238" y="53748"/>
                  <a:pt x="722102" y="65792"/>
                  <a:pt x="728638" y="71021"/>
                </a:cubicBezTo>
                <a:cubicBezTo>
                  <a:pt x="736970" y="77686"/>
                  <a:pt x="746940" y="82111"/>
                  <a:pt x="755271" y="88776"/>
                </a:cubicBezTo>
                <a:cubicBezTo>
                  <a:pt x="761807" y="94005"/>
                  <a:pt x="766062" y="101889"/>
                  <a:pt x="773026" y="106532"/>
                </a:cubicBezTo>
                <a:cubicBezTo>
                  <a:pt x="790778" y="118367"/>
                  <a:pt x="814458" y="127247"/>
                  <a:pt x="835170" y="133165"/>
                </a:cubicBezTo>
                <a:cubicBezTo>
                  <a:pt x="846901" y="136517"/>
                  <a:pt x="858949" y="138690"/>
                  <a:pt x="870680" y="142042"/>
                </a:cubicBezTo>
                <a:cubicBezTo>
                  <a:pt x="879678" y="144613"/>
                  <a:pt x="888435" y="147961"/>
                  <a:pt x="897313" y="150920"/>
                </a:cubicBezTo>
                <a:cubicBezTo>
                  <a:pt x="1110543" y="144256"/>
                  <a:pt x="1151302" y="134463"/>
                  <a:pt x="1332319" y="150920"/>
                </a:cubicBezTo>
                <a:cubicBezTo>
                  <a:pt x="1347346" y="152286"/>
                  <a:pt x="1361862" y="157099"/>
                  <a:pt x="1376708" y="159798"/>
                </a:cubicBezTo>
                <a:cubicBezTo>
                  <a:pt x="1394418" y="163018"/>
                  <a:pt x="1412219" y="165716"/>
                  <a:pt x="1429974" y="168675"/>
                </a:cubicBezTo>
                <a:cubicBezTo>
                  <a:pt x="1438852" y="171634"/>
                  <a:pt x="1447529" y="175283"/>
                  <a:pt x="1456607" y="177553"/>
                </a:cubicBezTo>
                <a:lnTo>
                  <a:pt x="1527628" y="195308"/>
                </a:lnTo>
                <a:lnTo>
                  <a:pt x="1909368" y="186431"/>
                </a:lnTo>
                <a:cubicBezTo>
                  <a:pt x="1921558" y="185912"/>
                  <a:pt x="1932698" y="178269"/>
                  <a:pt x="1944878" y="177553"/>
                </a:cubicBezTo>
                <a:cubicBezTo>
                  <a:pt x="2033551" y="172337"/>
                  <a:pt x="2122432" y="171634"/>
                  <a:pt x="2211209" y="168675"/>
                </a:cubicBezTo>
                <a:cubicBezTo>
                  <a:pt x="2318615" y="157935"/>
                  <a:pt x="2271767" y="169203"/>
                  <a:pt x="2353251" y="142042"/>
                </a:cubicBezTo>
                <a:cubicBezTo>
                  <a:pt x="2362129" y="139083"/>
                  <a:pt x="2371514" y="137350"/>
                  <a:pt x="2379884" y="133165"/>
                </a:cubicBezTo>
                <a:cubicBezTo>
                  <a:pt x="2391721" y="127246"/>
                  <a:pt x="2402171" y="115924"/>
                  <a:pt x="2415395" y="115409"/>
                </a:cubicBezTo>
                <a:cubicBezTo>
                  <a:pt x="2631275" y="106998"/>
                  <a:pt x="2847442" y="109491"/>
                  <a:pt x="3063465" y="106532"/>
                </a:cubicBezTo>
                <a:cubicBezTo>
                  <a:pt x="3206731" y="77878"/>
                  <a:pt x="2984271" y="119914"/>
                  <a:pt x="3347550" y="88776"/>
                </a:cubicBezTo>
                <a:cubicBezTo>
                  <a:pt x="3392775" y="84900"/>
                  <a:pt x="3408796" y="72546"/>
                  <a:pt x="3445205" y="62143"/>
                </a:cubicBezTo>
                <a:cubicBezTo>
                  <a:pt x="3456936" y="58791"/>
                  <a:pt x="3468984" y="56618"/>
                  <a:pt x="3480715" y="53266"/>
                </a:cubicBezTo>
                <a:cubicBezTo>
                  <a:pt x="3489713" y="50695"/>
                  <a:pt x="3498069" y="45598"/>
                  <a:pt x="3507348" y="44388"/>
                </a:cubicBezTo>
                <a:cubicBezTo>
                  <a:pt x="3566328" y="36695"/>
                  <a:pt x="3684902" y="26633"/>
                  <a:pt x="3684902" y="26633"/>
                </a:cubicBezTo>
                <a:cubicBezTo>
                  <a:pt x="3795627" y="-1050"/>
                  <a:pt x="3724732" y="12732"/>
                  <a:pt x="3960110" y="35510"/>
                </a:cubicBezTo>
                <a:cubicBezTo>
                  <a:pt x="3972254" y="36685"/>
                  <a:pt x="3983710" y="41741"/>
                  <a:pt x="3995620" y="44388"/>
                </a:cubicBezTo>
                <a:cubicBezTo>
                  <a:pt x="4031504" y="52363"/>
                  <a:pt x="4075473" y="60221"/>
                  <a:pt x="4111030" y="62143"/>
                </a:cubicBezTo>
                <a:cubicBezTo>
                  <a:pt x="4227062" y="68415"/>
                  <a:pt x="4627901" y="77673"/>
                  <a:pt x="4714711" y="79899"/>
                </a:cubicBezTo>
                <a:cubicBezTo>
                  <a:pt x="4808858" y="91666"/>
                  <a:pt x="4801119" y="95261"/>
                  <a:pt x="4918898" y="79899"/>
                </a:cubicBezTo>
                <a:cubicBezTo>
                  <a:pt x="4943095" y="76743"/>
                  <a:pt x="4965990" y="66928"/>
                  <a:pt x="4989919" y="62143"/>
                </a:cubicBezTo>
                <a:cubicBezTo>
                  <a:pt x="5057703" y="48587"/>
                  <a:pt x="5019335" y="55138"/>
                  <a:pt x="5105329" y="44388"/>
                </a:cubicBezTo>
                <a:cubicBezTo>
                  <a:pt x="5114207" y="41429"/>
                  <a:pt x="5122755" y="37184"/>
                  <a:pt x="5131962" y="35510"/>
                </a:cubicBezTo>
                <a:cubicBezTo>
                  <a:pt x="5241354" y="15621"/>
                  <a:pt x="5301880" y="30436"/>
                  <a:pt x="5433803" y="35510"/>
                </a:cubicBezTo>
                <a:cubicBezTo>
                  <a:pt x="5593162" y="75352"/>
                  <a:pt x="5424116" y="35847"/>
                  <a:pt x="5842176" y="53266"/>
                </a:cubicBezTo>
                <a:cubicBezTo>
                  <a:pt x="5860161" y="54015"/>
                  <a:pt x="5877600" y="59764"/>
                  <a:pt x="5895442" y="62143"/>
                </a:cubicBezTo>
                <a:cubicBezTo>
                  <a:pt x="5922004" y="65685"/>
                  <a:pt x="5948581" y="69613"/>
                  <a:pt x="5975341" y="71021"/>
                </a:cubicBezTo>
                <a:cubicBezTo>
                  <a:pt x="6061091" y="75534"/>
                  <a:pt x="6146976" y="76940"/>
                  <a:pt x="6232793" y="79899"/>
                </a:cubicBezTo>
                <a:lnTo>
                  <a:pt x="6721065" y="71021"/>
                </a:lnTo>
                <a:cubicBezTo>
                  <a:pt x="6744911" y="70264"/>
                  <a:pt x="6768437" y="65296"/>
                  <a:pt x="6792086" y="62143"/>
                </a:cubicBezTo>
                <a:cubicBezTo>
                  <a:pt x="6804167" y="60532"/>
                  <a:pt x="6891985" y="48266"/>
                  <a:pt x="6907496" y="44388"/>
                </a:cubicBezTo>
                <a:cubicBezTo>
                  <a:pt x="6907510" y="44385"/>
                  <a:pt x="6974072" y="22196"/>
                  <a:pt x="6987395" y="17755"/>
                </a:cubicBezTo>
                <a:lnTo>
                  <a:pt x="7014028" y="8877"/>
                </a:lnTo>
                <a:lnTo>
                  <a:pt x="7839651" y="26633"/>
                </a:lnTo>
                <a:cubicBezTo>
                  <a:pt x="7857630" y="27510"/>
                  <a:pt x="7874924" y="34988"/>
                  <a:pt x="7892917" y="35510"/>
                </a:cubicBezTo>
                <a:cubicBezTo>
                  <a:pt x="8079294" y="40912"/>
                  <a:pt x="8265780" y="41429"/>
                  <a:pt x="8452211" y="44388"/>
                </a:cubicBezTo>
                <a:cubicBezTo>
                  <a:pt x="8599377" y="68917"/>
                  <a:pt x="8380894" y="33696"/>
                  <a:pt x="8594253" y="62143"/>
                </a:cubicBezTo>
                <a:cubicBezTo>
                  <a:pt x="8609210" y="64137"/>
                  <a:pt x="8623728" y="68726"/>
                  <a:pt x="8638642" y="71021"/>
                </a:cubicBezTo>
                <a:cubicBezTo>
                  <a:pt x="8662222" y="74649"/>
                  <a:pt x="8685989" y="76940"/>
                  <a:pt x="8709663" y="79899"/>
                </a:cubicBezTo>
                <a:lnTo>
                  <a:pt x="9482020" y="71021"/>
                </a:lnTo>
                <a:cubicBezTo>
                  <a:pt x="9655666" y="67805"/>
                  <a:pt x="9612992" y="76007"/>
                  <a:pt x="9703962" y="53266"/>
                </a:cubicBezTo>
                <a:cubicBezTo>
                  <a:pt x="9718281" y="38946"/>
                  <a:pt x="9728750" y="26155"/>
                  <a:pt x="9748350" y="17755"/>
                </a:cubicBezTo>
                <a:cubicBezTo>
                  <a:pt x="9759565" y="12949"/>
                  <a:pt x="9772129" y="12229"/>
                  <a:pt x="9783861" y="8877"/>
                </a:cubicBezTo>
                <a:cubicBezTo>
                  <a:pt x="9792859" y="6306"/>
                  <a:pt x="9801616" y="2959"/>
                  <a:pt x="9810494" y="0"/>
                </a:cubicBezTo>
                <a:cubicBezTo>
                  <a:pt x="9869678" y="2959"/>
                  <a:pt x="9929012" y="3744"/>
                  <a:pt x="9988047" y="8877"/>
                </a:cubicBezTo>
                <a:cubicBezTo>
                  <a:pt x="10035852" y="13034"/>
                  <a:pt x="9994124" y="26165"/>
                  <a:pt x="10050191" y="35510"/>
                </a:cubicBezTo>
                <a:cubicBezTo>
                  <a:pt x="10091160" y="42338"/>
                  <a:pt x="10133049" y="41429"/>
                  <a:pt x="10174478" y="44388"/>
                </a:cubicBezTo>
                <a:cubicBezTo>
                  <a:pt x="10180397" y="53266"/>
                  <a:pt x="10187462" y="61478"/>
                  <a:pt x="10192234" y="71021"/>
                </a:cubicBezTo>
                <a:cubicBezTo>
                  <a:pt x="10198600" y="83753"/>
                  <a:pt x="10207146" y="121794"/>
                  <a:pt x="10209989" y="133165"/>
                </a:cubicBezTo>
                <a:cubicBezTo>
                  <a:pt x="10207030" y="230819"/>
                  <a:pt x="10205355" y="328521"/>
                  <a:pt x="10201111" y="426128"/>
                </a:cubicBezTo>
                <a:cubicBezTo>
                  <a:pt x="10193498" y="601228"/>
                  <a:pt x="10196135" y="482286"/>
                  <a:pt x="10183356" y="603681"/>
                </a:cubicBezTo>
                <a:cubicBezTo>
                  <a:pt x="10154385" y="878893"/>
                  <a:pt x="10191024" y="577835"/>
                  <a:pt x="10165601" y="781235"/>
                </a:cubicBezTo>
                <a:cubicBezTo>
                  <a:pt x="10162642" y="843379"/>
                  <a:pt x="10156723" y="905452"/>
                  <a:pt x="10156723" y="967666"/>
                </a:cubicBezTo>
                <a:cubicBezTo>
                  <a:pt x="10156723" y="1272480"/>
                  <a:pt x="10165601" y="1577252"/>
                  <a:pt x="10165601" y="1882066"/>
                </a:cubicBezTo>
                <a:cubicBezTo>
                  <a:pt x="10165601" y="1929506"/>
                  <a:pt x="10161689" y="1976929"/>
                  <a:pt x="10156723" y="2024108"/>
                </a:cubicBezTo>
                <a:cubicBezTo>
                  <a:pt x="10155743" y="2033414"/>
                  <a:pt x="10152660" y="2042717"/>
                  <a:pt x="10147845" y="2050741"/>
                </a:cubicBezTo>
                <a:cubicBezTo>
                  <a:pt x="10143539" y="2057918"/>
                  <a:pt x="10135319" y="2061961"/>
                  <a:pt x="10130090" y="2068497"/>
                </a:cubicBezTo>
                <a:cubicBezTo>
                  <a:pt x="10121725" y="2078954"/>
                  <a:pt x="10108872" y="2105739"/>
                  <a:pt x="10094579" y="2112885"/>
                </a:cubicBezTo>
                <a:cubicBezTo>
                  <a:pt x="10094574" y="2112888"/>
                  <a:pt x="9988053" y="2148395"/>
                  <a:pt x="9988047" y="2148396"/>
                </a:cubicBezTo>
                <a:cubicBezTo>
                  <a:pt x="9976210" y="2151355"/>
                  <a:pt x="9964269" y="2153922"/>
                  <a:pt x="9952537" y="2157274"/>
                </a:cubicBezTo>
                <a:cubicBezTo>
                  <a:pt x="9943539" y="2159845"/>
                  <a:pt x="9935022" y="2164047"/>
                  <a:pt x="9925904" y="2166151"/>
                </a:cubicBezTo>
                <a:cubicBezTo>
                  <a:pt x="9896498" y="2172937"/>
                  <a:pt x="9867072" y="2180164"/>
                  <a:pt x="9837127" y="2183907"/>
                </a:cubicBezTo>
                <a:cubicBezTo>
                  <a:pt x="9745343" y="2195379"/>
                  <a:pt x="9789724" y="2189410"/>
                  <a:pt x="9703962" y="2201662"/>
                </a:cubicBezTo>
                <a:lnTo>
                  <a:pt x="6880863" y="2192784"/>
                </a:lnTo>
                <a:cubicBezTo>
                  <a:pt x="5430345" y="2184726"/>
                  <a:pt x="7164104" y="2193914"/>
                  <a:pt x="6312692" y="2166151"/>
                </a:cubicBezTo>
                <a:cubicBezTo>
                  <a:pt x="6105635" y="2159399"/>
                  <a:pt x="5898401" y="2160233"/>
                  <a:pt x="5691255" y="2157274"/>
                </a:cubicBezTo>
                <a:cubicBezTo>
                  <a:pt x="5646867" y="2154315"/>
                  <a:pt x="5602550" y="2149956"/>
                  <a:pt x="5558090" y="2148396"/>
                </a:cubicBezTo>
                <a:cubicBezTo>
                  <a:pt x="5348517" y="2141042"/>
                  <a:pt x="5145296" y="2141622"/>
                  <a:pt x="4936653" y="2130641"/>
                </a:cubicBezTo>
                <a:cubicBezTo>
                  <a:pt x="4894344" y="2128414"/>
                  <a:pt x="4670730" y="2113917"/>
                  <a:pt x="4581546" y="2104008"/>
                </a:cubicBezTo>
                <a:cubicBezTo>
                  <a:pt x="4560749" y="2101697"/>
                  <a:pt x="4540249" y="2096943"/>
                  <a:pt x="4519403" y="2095130"/>
                </a:cubicBezTo>
                <a:cubicBezTo>
                  <a:pt x="4393744" y="2084203"/>
                  <a:pt x="4262665" y="2083056"/>
                  <a:pt x="4137663" y="2077374"/>
                </a:cubicBezTo>
                <a:cubicBezTo>
                  <a:pt x="3685781" y="2056834"/>
                  <a:pt x="4448604" y="2081327"/>
                  <a:pt x="3667146" y="2059619"/>
                </a:cubicBezTo>
                <a:lnTo>
                  <a:pt x="3578370" y="2050741"/>
                </a:lnTo>
                <a:cubicBezTo>
                  <a:pt x="3551720" y="2047936"/>
                  <a:pt x="3525183" y="2044001"/>
                  <a:pt x="3498471" y="2041864"/>
                </a:cubicBezTo>
                <a:cubicBezTo>
                  <a:pt x="3451182" y="2038081"/>
                  <a:pt x="3403756" y="2036250"/>
                  <a:pt x="3356428" y="2032986"/>
                </a:cubicBezTo>
                <a:lnTo>
                  <a:pt x="3241018" y="2024108"/>
                </a:lnTo>
                <a:lnTo>
                  <a:pt x="3081220" y="2015231"/>
                </a:lnTo>
                <a:cubicBezTo>
                  <a:pt x="3042717" y="2012747"/>
                  <a:pt x="3004386" y="2007165"/>
                  <a:pt x="2965811" y="2006353"/>
                </a:cubicBezTo>
                <a:lnTo>
                  <a:pt x="2237842" y="1997475"/>
                </a:lnTo>
                <a:cubicBezTo>
                  <a:pt x="2152024" y="1994516"/>
                  <a:pt x="2066253" y="1989465"/>
                  <a:pt x="1980389" y="1988598"/>
                </a:cubicBezTo>
                <a:lnTo>
                  <a:pt x="480063" y="1979720"/>
                </a:lnTo>
                <a:cubicBezTo>
                  <a:pt x="410025" y="1978546"/>
                  <a:pt x="411259" y="1965798"/>
                  <a:pt x="364653" y="1953087"/>
                </a:cubicBezTo>
                <a:cubicBezTo>
                  <a:pt x="341111" y="1946666"/>
                  <a:pt x="317306" y="1941250"/>
                  <a:pt x="293632" y="1935332"/>
                </a:cubicBezTo>
                <a:lnTo>
                  <a:pt x="258121" y="1926454"/>
                </a:lnTo>
                <a:cubicBezTo>
                  <a:pt x="210717" y="1928949"/>
                  <a:pt x="80945" y="1952310"/>
                  <a:pt x="18424" y="1917576"/>
                </a:cubicBezTo>
                <a:cubicBezTo>
                  <a:pt x="10244" y="1913031"/>
                  <a:pt x="12505" y="1899821"/>
                  <a:pt x="9546" y="1890943"/>
                </a:cubicBezTo>
                <a:cubicBezTo>
                  <a:pt x="4673" y="1759352"/>
                  <a:pt x="-9253" y="1543140"/>
                  <a:pt x="9546" y="1411549"/>
                </a:cubicBezTo>
                <a:cubicBezTo>
                  <a:pt x="13289" y="1385347"/>
                  <a:pt x="36687" y="1365638"/>
                  <a:pt x="45057" y="1340528"/>
                </a:cubicBezTo>
                <a:lnTo>
                  <a:pt x="62812" y="1287262"/>
                </a:lnTo>
                <a:cubicBezTo>
                  <a:pt x="59853" y="1222159"/>
                  <a:pt x="58933" y="1156931"/>
                  <a:pt x="53935" y="1091953"/>
                </a:cubicBezTo>
                <a:cubicBezTo>
                  <a:pt x="52999" y="1079788"/>
                  <a:pt x="45057" y="1068643"/>
                  <a:pt x="45057" y="1056442"/>
                </a:cubicBezTo>
                <a:cubicBezTo>
                  <a:pt x="45057" y="911410"/>
                  <a:pt x="50976" y="766439"/>
                  <a:pt x="53935" y="621437"/>
                </a:cubicBezTo>
                <a:cubicBezTo>
                  <a:pt x="50976" y="503068"/>
                  <a:pt x="45057" y="384736"/>
                  <a:pt x="45057" y="266330"/>
                </a:cubicBezTo>
                <a:cubicBezTo>
                  <a:pt x="45057" y="227746"/>
                  <a:pt x="49674" y="189268"/>
                  <a:pt x="53935" y="150920"/>
                </a:cubicBezTo>
                <a:cubicBezTo>
                  <a:pt x="56363" y="129070"/>
                  <a:pt x="63178" y="101178"/>
                  <a:pt x="71690" y="79899"/>
                </a:cubicBezTo>
                <a:cubicBezTo>
                  <a:pt x="74148" y="73755"/>
                  <a:pt x="79088" y="57705"/>
                  <a:pt x="80568" y="5326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95600" y="1252492"/>
            <a:ext cx="4724400" cy="1371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773662" y="1406372"/>
            <a:ext cx="722611" cy="1047565"/>
          </a:xfrm>
          <a:custGeom>
            <a:avLst/>
            <a:gdLst>
              <a:gd name="connsiteX0" fmla="*/ 372862 w 722611"/>
              <a:gd name="connsiteY0" fmla="*/ 79899 h 1047565"/>
              <a:gd name="connsiteX1" fmla="*/ 372862 w 722611"/>
              <a:gd name="connsiteY1" fmla="*/ 79899 h 1047565"/>
              <a:gd name="connsiteX2" fmla="*/ 106532 w 722611"/>
              <a:gd name="connsiteY2" fmla="*/ 150920 h 1047565"/>
              <a:gd name="connsiteX3" fmla="*/ 97655 w 722611"/>
              <a:gd name="connsiteY3" fmla="*/ 177553 h 1047565"/>
              <a:gd name="connsiteX4" fmla="*/ 106532 w 722611"/>
              <a:gd name="connsiteY4" fmla="*/ 301840 h 1047565"/>
              <a:gd name="connsiteX5" fmla="*/ 124288 w 722611"/>
              <a:gd name="connsiteY5" fmla="*/ 319596 h 1047565"/>
              <a:gd name="connsiteX6" fmla="*/ 142043 w 722611"/>
              <a:gd name="connsiteY6" fmla="*/ 372862 h 1047565"/>
              <a:gd name="connsiteX7" fmla="*/ 133165 w 722611"/>
              <a:gd name="connsiteY7" fmla="*/ 417250 h 1047565"/>
              <a:gd name="connsiteX8" fmla="*/ 88777 w 722611"/>
              <a:gd name="connsiteY8" fmla="*/ 461638 h 1047565"/>
              <a:gd name="connsiteX9" fmla="*/ 44388 w 722611"/>
              <a:gd name="connsiteY9" fmla="*/ 497149 h 1047565"/>
              <a:gd name="connsiteX10" fmla="*/ 0 w 722611"/>
              <a:gd name="connsiteY10" fmla="*/ 577048 h 1047565"/>
              <a:gd name="connsiteX11" fmla="*/ 8878 w 722611"/>
              <a:gd name="connsiteY11" fmla="*/ 701336 h 1047565"/>
              <a:gd name="connsiteX12" fmla="*/ 17755 w 722611"/>
              <a:gd name="connsiteY12" fmla="*/ 727969 h 1047565"/>
              <a:gd name="connsiteX13" fmla="*/ 35511 w 722611"/>
              <a:gd name="connsiteY13" fmla="*/ 745724 h 1047565"/>
              <a:gd name="connsiteX14" fmla="*/ 53266 w 722611"/>
              <a:gd name="connsiteY14" fmla="*/ 772357 h 1047565"/>
              <a:gd name="connsiteX15" fmla="*/ 79899 w 722611"/>
              <a:gd name="connsiteY15" fmla="*/ 790112 h 1047565"/>
              <a:gd name="connsiteX16" fmla="*/ 88777 w 722611"/>
              <a:gd name="connsiteY16" fmla="*/ 816745 h 1047565"/>
              <a:gd name="connsiteX17" fmla="*/ 150921 w 722611"/>
              <a:gd name="connsiteY17" fmla="*/ 870011 h 1047565"/>
              <a:gd name="connsiteX18" fmla="*/ 177554 w 722611"/>
              <a:gd name="connsiteY18" fmla="*/ 878889 h 1047565"/>
              <a:gd name="connsiteX19" fmla="*/ 204187 w 722611"/>
              <a:gd name="connsiteY19" fmla="*/ 896644 h 1047565"/>
              <a:gd name="connsiteX20" fmla="*/ 257453 w 722611"/>
              <a:gd name="connsiteY20" fmla="*/ 914400 h 1047565"/>
              <a:gd name="connsiteX21" fmla="*/ 284086 w 722611"/>
              <a:gd name="connsiteY21" fmla="*/ 923277 h 1047565"/>
              <a:gd name="connsiteX22" fmla="*/ 301841 w 722611"/>
              <a:gd name="connsiteY22" fmla="*/ 941033 h 1047565"/>
              <a:gd name="connsiteX23" fmla="*/ 328474 w 722611"/>
              <a:gd name="connsiteY23" fmla="*/ 958788 h 1047565"/>
              <a:gd name="connsiteX24" fmla="*/ 346229 w 722611"/>
              <a:gd name="connsiteY24" fmla="*/ 985421 h 1047565"/>
              <a:gd name="connsiteX25" fmla="*/ 399495 w 722611"/>
              <a:gd name="connsiteY25" fmla="*/ 1012054 h 1047565"/>
              <a:gd name="connsiteX26" fmla="*/ 417251 w 722611"/>
              <a:gd name="connsiteY26" fmla="*/ 1029809 h 1047565"/>
              <a:gd name="connsiteX27" fmla="*/ 470517 w 722611"/>
              <a:gd name="connsiteY27" fmla="*/ 1047565 h 1047565"/>
              <a:gd name="connsiteX28" fmla="*/ 585926 w 722611"/>
              <a:gd name="connsiteY28" fmla="*/ 1038687 h 1047565"/>
              <a:gd name="connsiteX29" fmla="*/ 612559 w 722611"/>
              <a:gd name="connsiteY29" fmla="*/ 1020932 h 1047565"/>
              <a:gd name="connsiteX30" fmla="*/ 639192 w 722611"/>
              <a:gd name="connsiteY30" fmla="*/ 1012054 h 1047565"/>
              <a:gd name="connsiteX31" fmla="*/ 648070 w 722611"/>
              <a:gd name="connsiteY31" fmla="*/ 985421 h 1047565"/>
              <a:gd name="connsiteX32" fmla="*/ 665825 w 722611"/>
              <a:gd name="connsiteY32" fmla="*/ 807868 h 1047565"/>
              <a:gd name="connsiteX33" fmla="*/ 683581 w 722611"/>
              <a:gd name="connsiteY33" fmla="*/ 701336 h 1047565"/>
              <a:gd name="connsiteX34" fmla="*/ 701336 w 722611"/>
              <a:gd name="connsiteY34" fmla="*/ 683580 h 1047565"/>
              <a:gd name="connsiteX35" fmla="*/ 719091 w 722611"/>
              <a:gd name="connsiteY35" fmla="*/ 630314 h 1047565"/>
              <a:gd name="connsiteX36" fmla="*/ 710214 w 722611"/>
              <a:gd name="connsiteY36" fmla="*/ 603681 h 1047565"/>
              <a:gd name="connsiteX37" fmla="*/ 639192 w 722611"/>
              <a:gd name="connsiteY37" fmla="*/ 550415 h 1047565"/>
              <a:gd name="connsiteX38" fmla="*/ 612559 w 722611"/>
              <a:gd name="connsiteY38" fmla="*/ 532660 h 1047565"/>
              <a:gd name="connsiteX39" fmla="*/ 594804 w 722611"/>
              <a:gd name="connsiteY39" fmla="*/ 479394 h 1047565"/>
              <a:gd name="connsiteX40" fmla="*/ 585926 w 722611"/>
              <a:gd name="connsiteY40" fmla="*/ 452761 h 1047565"/>
              <a:gd name="connsiteX41" fmla="*/ 594804 w 722611"/>
              <a:gd name="connsiteY41" fmla="*/ 390617 h 1047565"/>
              <a:gd name="connsiteX42" fmla="*/ 630315 w 722611"/>
              <a:gd name="connsiteY42" fmla="*/ 337351 h 1047565"/>
              <a:gd name="connsiteX43" fmla="*/ 674703 w 722611"/>
              <a:gd name="connsiteY43" fmla="*/ 275207 h 1047565"/>
              <a:gd name="connsiteX44" fmla="*/ 683581 w 722611"/>
              <a:gd name="connsiteY44" fmla="*/ 248574 h 1047565"/>
              <a:gd name="connsiteX45" fmla="*/ 701336 w 722611"/>
              <a:gd name="connsiteY45" fmla="*/ 221941 h 1047565"/>
              <a:gd name="connsiteX46" fmla="*/ 710214 w 722611"/>
              <a:gd name="connsiteY46" fmla="*/ 186431 h 1047565"/>
              <a:gd name="connsiteX47" fmla="*/ 719091 w 722611"/>
              <a:gd name="connsiteY47" fmla="*/ 79899 h 1047565"/>
              <a:gd name="connsiteX48" fmla="*/ 665825 w 722611"/>
              <a:gd name="connsiteY48" fmla="*/ 44388 h 1047565"/>
              <a:gd name="connsiteX49" fmla="*/ 612559 w 722611"/>
              <a:gd name="connsiteY49" fmla="*/ 17755 h 1047565"/>
              <a:gd name="connsiteX50" fmla="*/ 550416 w 722611"/>
              <a:gd name="connsiteY50" fmla="*/ 0 h 1047565"/>
              <a:gd name="connsiteX51" fmla="*/ 532660 w 722611"/>
              <a:gd name="connsiteY51" fmla="*/ 17755 h 1047565"/>
              <a:gd name="connsiteX52" fmla="*/ 523783 w 722611"/>
              <a:gd name="connsiteY52" fmla="*/ 44388 h 1047565"/>
              <a:gd name="connsiteX53" fmla="*/ 470517 w 722611"/>
              <a:gd name="connsiteY53" fmla="*/ 62143 h 1047565"/>
              <a:gd name="connsiteX54" fmla="*/ 443884 w 722611"/>
              <a:gd name="connsiteY54" fmla="*/ 71021 h 1047565"/>
              <a:gd name="connsiteX55" fmla="*/ 372862 w 722611"/>
              <a:gd name="connsiteY55" fmla="*/ 79899 h 104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22611" h="1047565">
                <a:moveTo>
                  <a:pt x="372862" y="79899"/>
                </a:moveTo>
                <a:lnTo>
                  <a:pt x="372862" y="79899"/>
                </a:lnTo>
                <a:cubicBezTo>
                  <a:pt x="284085" y="103573"/>
                  <a:pt x="193121" y="120195"/>
                  <a:pt x="106532" y="150920"/>
                </a:cubicBezTo>
                <a:cubicBezTo>
                  <a:pt x="97713" y="154049"/>
                  <a:pt x="97655" y="168195"/>
                  <a:pt x="97655" y="177553"/>
                </a:cubicBezTo>
                <a:cubicBezTo>
                  <a:pt x="97655" y="219088"/>
                  <a:pt x="98878" y="261017"/>
                  <a:pt x="106532" y="301840"/>
                </a:cubicBezTo>
                <a:cubicBezTo>
                  <a:pt x="108075" y="310067"/>
                  <a:pt x="118369" y="313677"/>
                  <a:pt x="124288" y="319596"/>
                </a:cubicBezTo>
                <a:cubicBezTo>
                  <a:pt x="130206" y="337351"/>
                  <a:pt x="145714" y="354510"/>
                  <a:pt x="142043" y="372862"/>
                </a:cubicBezTo>
                <a:cubicBezTo>
                  <a:pt x="139084" y="387658"/>
                  <a:pt x="138463" y="403122"/>
                  <a:pt x="133165" y="417250"/>
                </a:cubicBezTo>
                <a:cubicBezTo>
                  <a:pt x="121750" y="447689"/>
                  <a:pt x="112029" y="443037"/>
                  <a:pt x="88777" y="461638"/>
                </a:cubicBezTo>
                <a:cubicBezTo>
                  <a:pt x="25527" y="512238"/>
                  <a:pt x="126360" y="442502"/>
                  <a:pt x="44388" y="497149"/>
                </a:cubicBezTo>
                <a:cubicBezTo>
                  <a:pt x="3687" y="558201"/>
                  <a:pt x="15626" y="530171"/>
                  <a:pt x="0" y="577048"/>
                </a:cubicBezTo>
                <a:cubicBezTo>
                  <a:pt x="2959" y="618477"/>
                  <a:pt x="4025" y="660086"/>
                  <a:pt x="8878" y="701336"/>
                </a:cubicBezTo>
                <a:cubicBezTo>
                  <a:pt x="9971" y="710630"/>
                  <a:pt x="12940" y="719945"/>
                  <a:pt x="17755" y="727969"/>
                </a:cubicBezTo>
                <a:cubicBezTo>
                  <a:pt x="22061" y="735146"/>
                  <a:pt x="30282" y="739188"/>
                  <a:pt x="35511" y="745724"/>
                </a:cubicBezTo>
                <a:cubicBezTo>
                  <a:pt x="42176" y="754055"/>
                  <a:pt x="45721" y="764812"/>
                  <a:pt x="53266" y="772357"/>
                </a:cubicBezTo>
                <a:cubicBezTo>
                  <a:pt x="60811" y="779902"/>
                  <a:pt x="71021" y="784194"/>
                  <a:pt x="79899" y="790112"/>
                </a:cubicBezTo>
                <a:cubicBezTo>
                  <a:pt x="82858" y="798990"/>
                  <a:pt x="83338" y="809130"/>
                  <a:pt x="88777" y="816745"/>
                </a:cubicBezTo>
                <a:cubicBezTo>
                  <a:pt x="100913" y="833735"/>
                  <a:pt x="130067" y="859584"/>
                  <a:pt x="150921" y="870011"/>
                </a:cubicBezTo>
                <a:cubicBezTo>
                  <a:pt x="159291" y="874196"/>
                  <a:pt x="169184" y="874704"/>
                  <a:pt x="177554" y="878889"/>
                </a:cubicBezTo>
                <a:cubicBezTo>
                  <a:pt x="187097" y="883661"/>
                  <a:pt x="194437" y="892311"/>
                  <a:pt x="204187" y="896644"/>
                </a:cubicBezTo>
                <a:cubicBezTo>
                  <a:pt x="221290" y="904245"/>
                  <a:pt x="239698" y="908482"/>
                  <a:pt x="257453" y="914400"/>
                </a:cubicBezTo>
                <a:lnTo>
                  <a:pt x="284086" y="923277"/>
                </a:lnTo>
                <a:cubicBezTo>
                  <a:pt x="290004" y="929196"/>
                  <a:pt x="295305" y="935804"/>
                  <a:pt x="301841" y="941033"/>
                </a:cubicBezTo>
                <a:cubicBezTo>
                  <a:pt x="310172" y="947698"/>
                  <a:pt x="320929" y="951243"/>
                  <a:pt x="328474" y="958788"/>
                </a:cubicBezTo>
                <a:cubicBezTo>
                  <a:pt x="336019" y="966333"/>
                  <a:pt x="338684" y="977876"/>
                  <a:pt x="346229" y="985421"/>
                </a:cubicBezTo>
                <a:cubicBezTo>
                  <a:pt x="363438" y="1002630"/>
                  <a:pt x="377835" y="1004834"/>
                  <a:pt x="399495" y="1012054"/>
                </a:cubicBezTo>
                <a:cubicBezTo>
                  <a:pt x="405414" y="1017972"/>
                  <a:pt x="409765" y="1026066"/>
                  <a:pt x="417251" y="1029809"/>
                </a:cubicBezTo>
                <a:cubicBezTo>
                  <a:pt x="433991" y="1038179"/>
                  <a:pt x="470517" y="1047565"/>
                  <a:pt x="470517" y="1047565"/>
                </a:cubicBezTo>
                <a:cubicBezTo>
                  <a:pt x="508987" y="1044606"/>
                  <a:pt x="548004" y="1045797"/>
                  <a:pt x="585926" y="1038687"/>
                </a:cubicBezTo>
                <a:cubicBezTo>
                  <a:pt x="596413" y="1036721"/>
                  <a:pt x="603016" y="1025704"/>
                  <a:pt x="612559" y="1020932"/>
                </a:cubicBezTo>
                <a:cubicBezTo>
                  <a:pt x="620929" y="1016747"/>
                  <a:pt x="630314" y="1015013"/>
                  <a:pt x="639192" y="1012054"/>
                </a:cubicBezTo>
                <a:cubicBezTo>
                  <a:pt x="642151" y="1003176"/>
                  <a:pt x="646396" y="994628"/>
                  <a:pt x="648070" y="985421"/>
                </a:cubicBezTo>
                <a:cubicBezTo>
                  <a:pt x="657213" y="935136"/>
                  <a:pt x="661173" y="854394"/>
                  <a:pt x="665825" y="807868"/>
                </a:cubicBezTo>
                <a:cubicBezTo>
                  <a:pt x="666450" y="801618"/>
                  <a:pt x="673911" y="720677"/>
                  <a:pt x="683581" y="701336"/>
                </a:cubicBezTo>
                <a:cubicBezTo>
                  <a:pt x="687324" y="693850"/>
                  <a:pt x="695418" y="689499"/>
                  <a:pt x="701336" y="683580"/>
                </a:cubicBezTo>
                <a:cubicBezTo>
                  <a:pt x="707254" y="665825"/>
                  <a:pt x="725009" y="648069"/>
                  <a:pt x="719091" y="630314"/>
                </a:cubicBezTo>
                <a:cubicBezTo>
                  <a:pt x="716132" y="621436"/>
                  <a:pt x="715653" y="611296"/>
                  <a:pt x="710214" y="603681"/>
                </a:cubicBezTo>
                <a:cubicBezTo>
                  <a:pt x="681501" y="563483"/>
                  <a:pt x="676903" y="571964"/>
                  <a:pt x="639192" y="550415"/>
                </a:cubicBezTo>
                <a:cubicBezTo>
                  <a:pt x="629928" y="545122"/>
                  <a:pt x="621437" y="538578"/>
                  <a:pt x="612559" y="532660"/>
                </a:cubicBezTo>
                <a:lnTo>
                  <a:pt x="594804" y="479394"/>
                </a:lnTo>
                <a:lnTo>
                  <a:pt x="585926" y="452761"/>
                </a:lnTo>
                <a:cubicBezTo>
                  <a:pt x="588885" y="432046"/>
                  <a:pt x="587292" y="410147"/>
                  <a:pt x="594804" y="390617"/>
                </a:cubicBezTo>
                <a:cubicBezTo>
                  <a:pt x="602464" y="370700"/>
                  <a:pt x="620772" y="356438"/>
                  <a:pt x="630315" y="337351"/>
                </a:cubicBezTo>
                <a:cubicBezTo>
                  <a:pt x="653685" y="290610"/>
                  <a:pt x="638712" y="311198"/>
                  <a:pt x="674703" y="275207"/>
                </a:cubicBezTo>
                <a:cubicBezTo>
                  <a:pt x="677662" y="266329"/>
                  <a:pt x="679396" y="256944"/>
                  <a:pt x="683581" y="248574"/>
                </a:cubicBezTo>
                <a:cubicBezTo>
                  <a:pt x="688353" y="239031"/>
                  <a:pt x="697133" y="231748"/>
                  <a:pt x="701336" y="221941"/>
                </a:cubicBezTo>
                <a:cubicBezTo>
                  <a:pt x="706142" y="210727"/>
                  <a:pt x="707255" y="198268"/>
                  <a:pt x="710214" y="186431"/>
                </a:cubicBezTo>
                <a:cubicBezTo>
                  <a:pt x="713173" y="150920"/>
                  <a:pt x="729720" y="113911"/>
                  <a:pt x="719091" y="79899"/>
                </a:cubicBezTo>
                <a:cubicBezTo>
                  <a:pt x="712726" y="59531"/>
                  <a:pt x="686069" y="51136"/>
                  <a:pt x="665825" y="44388"/>
                </a:cubicBezTo>
                <a:cubicBezTo>
                  <a:pt x="598882" y="22073"/>
                  <a:pt x="681398" y="52174"/>
                  <a:pt x="612559" y="17755"/>
                </a:cubicBezTo>
                <a:cubicBezTo>
                  <a:pt x="599820" y="11385"/>
                  <a:pt x="561799" y="2845"/>
                  <a:pt x="550416" y="0"/>
                </a:cubicBezTo>
                <a:cubicBezTo>
                  <a:pt x="544497" y="5918"/>
                  <a:pt x="536966" y="10578"/>
                  <a:pt x="532660" y="17755"/>
                </a:cubicBezTo>
                <a:cubicBezTo>
                  <a:pt x="527845" y="25779"/>
                  <a:pt x="531398" y="38949"/>
                  <a:pt x="523783" y="44388"/>
                </a:cubicBezTo>
                <a:cubicBezTo>
                  <a:pt x="508553" y="55266"/>
                  <a:pt x="488272" y="56225"/>
                  <a:pt x="470517" y="62143"/>
                </a:cubicBezTo>
                <a:lnTo>
                  <a:pt x="443884" y="71021"/>
                </a:lnTo>
                <a:cubicBezTo>
                  <a:pt x="414444" y="80835"/>
                  <a:pt x="384699" y="78419"/>
                  <a:pt x="372862" y="79899"/>
                </a:cubicBezTo>
                <a:close/>
              </a:path>
            </a:pathLst>
          </a:custGeom>
          <a:solidFill>
            <a:srgbClr val="EEF98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KOH</a:t>
            </a:r>
          </a:p>
        </p:txBody>
      </p:sp>
      <p:sp>
        <p:nvSpPr>
          <p:cNvPr id="5" name="Freeform 4"/>
          <p:cNvSpPr/>
          <p:nvPr/>
        </p:nvSpPr>
        <p:spPr>
          <a:xfrm>
            <a:off x="6553200" y="1404892"/>
            <a:ext cx="265411" cy="1047565"/>
          </a:xfrm>
          <a:custGeom>
            <a:avLst/>
            <a:gdLst>
              <a:gd name="connsiteX0" fmla="*/ 372862 w 722611"/>
              <a:gd name="connsiteY0" fmla="*/ 79899 h 1047565"/>
              <a:gd name="connsiteX1" fmla="*/ 372862 w 722611"/>
              <a:gd name="connsiteY1" fmla="*/ 79899 h 1047565"/>
              <a:gd name="connsiteX2" fmla="*/ 106532 w 722611"/>
              <a:gd name="connsiteY2" fmla="*/ 150920 h 1047565"/>
              <a:gd name="connsiteX3" fmla="*/ 97655 w 722611"/>
              <a:gd name="connsiteY3" fmla="*/ 177553 h 1047565"/>
              <a:gd name="connsiteX4" fmla="*/ 106532 w 722611"/>
              <a:gd name="connsiteY4" fmla="*/ 301840 h 1047565"/>
              <a:gd name="connsiteX5" fmla="*/ 124288 w 722611"/>
              <a:gd name="connsiteY5" fmla="*/ 319596 h 1047565"/>
              <a:gd name="connsiteX6" fmla="*/ 142043 w 722611"/>
              <a:gd name="connsiteY6" fmla="*/ 372862 h 1047565"/>
              <a:gd name="connsiteX7" fmla="*/ 133165 w 722611"/>
              <a:gd name="connsiteY7" fmla="*/ 417250 h 1047565"/>
              <a:gd name="connsiteX8" fmla="*/ 88777 w 722611"/>
              <a:gd name="connsiteY8" fmla="*/ 461638 h 1047565"/>
              <a:gd name="connsiteX9" fmla="*/ 44388 w 722611"/>
              <a:gd name="connsiteY9" fmla="*/ 497149 h 1047565"/>
              <a:gd name="connsiteX10" fmla="*/ 0 w 722611"/>
              <a:gd name="connsiteY10" fmla="*/ 577048 h 1047565"/>
              <a:gd name="connsiteX11" fmla="*/ 8878 w 722611"/>
              <a:gd name="connsiteY11" fmla="*/ 701336 h 1047565"/>
              <a:gd name="connsiteX12" fmla="*/ 17755 w 722611"/>
              <a:gd name="connsiteY12" fmla="*/ 727969 h 1047565"/>
              <a:gd name="connsiteX13" fmla="*/ 35511 w 722611"/>
              <a:gd name="connsiteY13" fmla="*/ 745724 h 1047565"/>
              <a:gd name="connsiteX14" fmla="*/ 53266 w 722611"/>
              <a:gd name="connsiteY14" fmla="*/ 772357 h 1047565"/>
              <a:gd name="connsiteX15" fmla="*/ 79899 w 722611"/>
              <a:gd name="connsiteY15" fmla="*/ 790112 h 1047565"/>
              <a:gd name="connsiteX16" fmla="*/ 88777 w 722611"/>
              <a:gd name="connsiteY16" fmla="*/ 816745 h 1047565"/>
              <a:gd name="connsiteX17" fmla="*/ 150921 w 722611"/>
              <a:gd name="connsiteY17" fmla="*/ 870011 h 1047565"/>
              <a:gd name="connsiteX18" fmla="*/ 177554 w 722611"/>
              <a:gd name="connsiteY18" fmla="*/ 878889 h 1047565"/>
              <a:gd name="connsiteX19" fmla="*/ 204187 w 722611"/>
              <a:gd name="connsiteY19" fmla="*/ 896644 h 1047565"/>
              <a:gd name="connsiteX20" fmla="*/ 257453 w 722611"/>
              <a:gd name="connsiteY20" fmla="*/ 914400 h 1047565"/>
              <a:gd name="connsiteX21" fmla="*/ 284086 w 722611"/>
              <a:gd name="connsiteY21" fmla="*/ 923277 h 1047565"/>
              <a:gd name="connsiteX22" fmla="*/ 301841 w 722611"/>
              <a:gd name="connsiteY22" fmla="*/ 941033 h 1047565"/>
              <a:gd name="connsiteX23" fmla="*/ 328474 w 722611"/>
              <a:gd name="connsiteY23" fmla="*/ 958788 h 1047565"/>
              <a:gd name="connsiteX24" fmla="*/ 346229 w 722611"/>
              <a:gd name="connsiteY24" fmla="*/ 985421 h 1047565"/>
              <a:gd name="connsiteX25" fmla="*/ 399495 w 722611"/>
              <a:gd name="connsiteY25" fmla="*/ 1012054 h 1047565"/>
              <a:gd name="connsiteX26" fmla="*/ 417251 w 722611"/>
              <a:gd name="connsiteY26" fmla="*/ 1029809 h 1047565"/>
              <a:gd name="connsiteX27" fmla="*/ 470517 w 722611"/>
              <a:gd name="connsiteY27" fmla="*/ 1047565 h 1047565"/>
              <a:gd name="connsiteX28" fmla="*/ 585926 w 722611"/>
              <a:gd name="connsiteY28" fmla="*/ 1038687 h 1047565"/>
              <a:gd name="connsiteX29" fmla="*/ 612559 w 722611"/>
              <a:gd name="connsiteY29" fmla="*/ 1020932 h 1047565"/>
              <a:gd name="connsiteX30" fmla="*/ 639192 w 722611"/>
              <a:gd name="connsiteY30" fmla="*/ 1012054 h 1047565"/>
              <a:gd name="connsiteX31" fmla="*/ 648070 w 722611"/>
              <a:gd name="connsiteY31" fmla="*/ 985421 h 1047565"/>
              <a:gd name="connsiteX32" fmla="*/ 665825 w 722611"/>
              <a:gd name="connsiteY32" fmla="*/ 807868 h 1047565"/>
              <a:gd name="connsiteX33" fmla="*/ 683581 w 722611"/>
              <a:gd name="connsiteY33" fmla="*/ 701336 h 1047565"/>
              <a:gd name="connsiteX34" fmla="*/ 701336 w 722611"/>
              <a:gd name="connsiteY34" fmla="*/ 683580 h 1047565"/>
              <a:gd name="connsiteX35" fmla="*/ 719091 w 722611"/>
              <a:gd name="connsiteY35" fmla="*/ 630314 h 1047565"/>
              <a:gd name="connsiteX36" fmla="*/ 710214 w 722611"/>
              <a:gd name="connsiteY36" fmla="*/ 603681 h 1047565"/>
              <a:gd name="connsiteX37" fmla="*/ 639192 w 722611"/>
              <a:gd name="connsiteY37" fmla="*/ 550415 h 1047565"/>
              <a:gd name="connsiteX38" fmla="*/ 612559 w 722611"/>
              <a:gd name="connsiteY38" fmla="*/ 532660 h 1047565"/>
              <a:gd name="connsiteX39" fmla="*/ 594804 w 722611"/>
              <a:gd name="connsiteY39" fmla="*/ 479394 h 1047565"/>
              <a:gd name="connsiteX40" fmla="*/ 585926 w 722611"/>
              <a:gd name="connsiteY40" fmla="*/ 452761 h 1047565"/>
              <a:gd name="connsiteX41" fmla="*/ 594804 w 722611"/>
              <a:gd name="connsiteY41" fmla="*/ 390617 h 1047565"/>
              <a:gd name="connsiteX42" fmla="*/ 630315 w 722611"/>
              <a:gd name="connsiteY42" fmla="*/ 337351 h 1047565"/>
              <a:gd name="connsiteX43" fmla="*/ 674703 w 722611"/>
              <a:gd name="connsiteY43" fmla="*/ 275207 h 1047565"/>
              <a:gd name="connsiteX44" fmla="*/ 683581 w 722611"/>
              <a:gd name="connsiteY44" fmla="*/ 248574 h 1047565"/>
              <a:gd name="connsiteX45" fmla="*/ 701336 w 722611"/>
              <a:gd name="connsiteY45" fmla="*/ 221941 h 1047565"/>
              <a:gd name="connsiteX46" fmla="*/ 710214 w 722611"/>
              <a:gd name="connsiteY46" fmla="*/ 186431 h 1047565"/>
              <a:gd name="connsiteX47" fmla="*/ 719091 w 722611"/>
              <a:gd name="connsiteY47" fmla="*/ 79899 h 1047565"/>
              <a:gd name="connsiteX48" fmla="*/ 665825 w 722611"/>
              <a:gd name="connsiteY48" fmla="*/ 44388 h 1047565"/>
              <a:gd name="connsiteX49" fmla="*/ 612559 w 722611"/>
              <a:gd name="connsiteY49" fmla="*/ 17755 h 1047565"/>
              <a:gd name="connsiteX50" fmla="*/ 550416 w 722611"/>
              <a:gd name="connsiteY50" fmla="*/ 0 h 1047565"/>
              <a:gd name="connsiteX51" fmla="*/ 532660 w 722611"/>
              <a:gd name="connsiteY51" fmla="*/ 17755 h 1047565"/>
              <a:gd name="connsiteX52" fmla="*/ 523783 w 722611"/>
              <a:gd name="connsiteY52" fmla="*/ 44388 h 1047565"/>
              <a:gd name="connsiteX53" fmla="*/ 470517 w 722611"/>
              <a:gd name="connsiteY53" fmla="*/ 62143 h 1047565"/>
              <a:gd name="connsiteX54" fmla="*/ 443884 w 722611"/>
              <a:gd name="connsiteY54" fmla="*/ 71021 h 1047565"/>
              <a:gd name="connsiteX55" fmla="*/ 372862 w 722611"/>
              <a:gd name="connsiteY55" fmla="*/ 79899 h 104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22611" h="1047565">
                <a:moveTo>
                  <a:pt x="372862" y="79899"/>
                </a:moveTo>
                <a:lnTo>
                  <a:pt x="372862" y="79899"/>
                </a:lnTo>
                <a:cubicBezTo>
                  <a:pt x="284085" y="103573"/>
                  <a:pt x="193121" y="120195"/>
                  <a:pt x="106532" y="150920"/>
                </a:cubicBezTo>
                <a:cubicBezTo>
                  <a:pt x="97713" y="154049"/>
                  <a:pt x="97655" y="168195"/>
                  <a:pt x="97655" y="177553"/>
                </a:cubicBezTo>
                <a:cubicBezTo>
                  <a:pt x="97655" y="219088"/>
                  <a:pt x="98878" y="261017"/>
                  <a:pt x="106532" y="301840"/>
                </a:cubicBezTo>
                <a:cubicBezTo>
                  <a:pt x="108075" y="310067"/>
                  <a:pt x="118369" y="313677"/>
                  <a:pt x="124288" y="319596"/>
                </a:cubicBezTo>
                <a:cubicBezTo>
                  <a:pt x="130206" y="337351"/>
                  <a:pt x="145714" y="354510"/>
                  <a:pt x="142043" y="372862"/>
                </a:cubicBezTo>
                <a:cubicBezTo>
                  <a:pt x="139084" y="387658"/>
                  <a:pt x="138463" y="403122"/>
                  <a:pt x="133165" y="417250"/>
                </a:cubicBezTo>
                <a:cubicBezTo>
                  <a:pt x="121750" y="447689"/>
                  <a:pt x="112029" y="443037"/>
                  <a:pt x="88777" y="461638"/>
                </a:cubicBezTo>
                <a:cubicBezTo>
                  <a:pt x="25527" y="512238"/>
                  <a:pt x="126360" y="442502"/>
                  <a:pt x="44388" y="497149"/>
                </a:cubicBezTo>
                <a:cubicBezTo>
                  <a:pt x="3687" y="558201"/>
                  <a:pt x="15626" y="530171"/>
                  <a:pt x="0" y="577048"/>
                </a:cubicBezTo>
                <a:cubicBezTo>
                  <a:pt x="2959" y="618477"/>
                  <a:pt x="4025" y="660086"/>
                  <a:pt x="8878" y="701336"/>
                </a:cubicBezTo>
                <a:cubicBezTo>
                  <a:pt x="9971" y="710630"/>
                  <a:pt x="12940" y="719945"/>
                  <a:pt x="17755" y="727969"/>
                </a:cubicBezTo>
                <a:cubicBezTo>
                  <a:pt x="22061" y="735146"/>
                  <a:pt x="30282" y="739188"/>
                  <a:pt x="35511" y="745724"/>
                </a:cubicBezTo>
                <a:cubicBezTo>
                  <a:pt x="42176" y="754055"/>
                  <a:pt x="45721" y="764812"/>
                  <a:pt x="53266" y="772357"/>
                </a:cubicBezTo>
                <a:cubicBezTo>
                  <a:pt x="60811" y="779902"/>
                  <a:pt x="71021" y="784194"/>
                  <a:pt x="79899" y="790112"/>
                </a:cubicBezTo>
                <a:cubicBezTo>
                  <a:pt x="82858" y="798990"/>
                  <a:pt x="83338" y="809130"/>
                  <a:pt x="88777" y="816745"/>
                </a:cubicBezTo>
                <a:cubicBezTo>
                  <a:pt x="100913" y="833735"/>
                  <a:pt x="130067" y="859584"/>
                  <a:pt x="150921" y="870011"/>
                </a:cubicBezTo>
                <a:cubicBezTo>
                  <a:pt x="159291" y="874196"/>
                  <a:pt x="169184" y="874704"/>
                  <a:pt x="177554" y="878889"/>
                </a:cubicBezTo>
                <a:cubicBezTo>
                  <a:pt x="187097" y="883661"/>
                  <a:pt x="194437" y="892311"/>
                  <a:pt x="204187" y="896644"/>
                </a:cubicBezTo>
                <a:cubicBezTo>
                  <a:pt x="221290" y="904245"/>
                  <a:pt x="239698" y="908482"/>
                  <a:pt x="257453" y="914400"/>
                </a:cubicBezTo>
                <a:lnTo>
                  <a:pt x="284086" y="923277"/>
                </a:lnTo>
                <a:cubicBezTo>
                  <a:pt x="290004" y="929196"/>
                  <a:pt x="295305" y="935804"/>
                  <a:pt x="301841" y="941033"/>
                </a:cubicBezTo>
                <a:cubicBezTo>
                  <a:pt x="310172" y="947698"/>
                  <a:pt x="320929" y="951243"/>
                  <a:pt x="328474" y="958788"/>
                </a:cubicBezTo>
                <a:cubicBezTo>
                  <a:pt x="336019" y="966333"/>
                  <a:pt x="338684" y="977876"/>
                  <a:pt x="346229" y="985421"/>
                </a:cubicBezTo>
                <a:cubicBezTo>
                  <a:pt x="363438" y="1002630"/>
                  <a:pt x="377835" y="1004834"/>
                  <a:pt x="399495" y="1012054"/>
                </a:cubicBezTo>
                <a:cubicBezTo>
                  <a:pt x="405414" y="1017972"/>
                  <a:pt x="409765" y="1026066"/>
                  <a:pt x="417251" y="1029809"/>
                </a:cubicBezTo>
                <a:cubicBezTo>
                  <a:pt x="433991" y="1038179"/>
                  <a:pt x="470517" y="1047565"/>
                  <a:pt x="470517" y="1047565"/>
                </a:cubicBezTo>
                <a:cubicBezTo>
                  <a:pt x="508987" y="1044606"/>
                  <a:pt x="548004" y="1045797"/>
                  <a:pt x="585926" y="1038687"/>
                </a:cubicBezTo>
                <a:cubicBezTo>
                  <a:pt x="596413" y="1036721"/>
                  <a:pt x="603016" y="1025704"/>
                  <a:pt x="612559" y="1020932"/>
                </a:cubicBezTo>
                <a:cubicBezTo>
                  <a:pt x="620929" y="1016747"/>
                  <a:pt x="630314" y="1015013"/>
                  <a:pt x="639192" y="1012054"/>
                </a:cubicBezTo>
                <a:cubicBezTo>
                  <a:pt x="642151" y="1003176"/>
                  <a:pt x="646396" y="994628"/>
                  <a:pt x="648070" y="985421"/>
                </a:cubicBezTo>
                <a:cubicBezTo>
                  <a:pt x="657213" y="935136"/>
                  <a:pt x="661173" y="854394"/>
                  <a:pt x="665825" y="807868"/>
                </a:cubicBezTo>
                <a:cubicBezTo>
                  <a:pt x="666450" y="801618"/>
                  <a:pt x="673911" y="720677"/>
                  <a:pt x="683581" y="701336"/>
                </a:cubicBezTo>
                <a:cubicBezTo>
                  <a:pt x="687324" y="693850"/>
                  <a:pt x="695418" y="689499"/>
                  <a:pt x="701336" y="683580"/>
                </a:cubicBezTo>
                <a:cubicBezTo>
                  <a:pt x="707254" y="665825"/>
                  <a:pt x="725009" y="648069"/>
                  <a:pt x="719091" y="630314"/>
                </a:cubicBezTo>
                <a:cubicBezTo>
                  <a:pt x="716132" y="621436"/>
                  <a:pt x="715653" y="611296"/>
                  <a:pt x="710214" y="603681"/>
                </a:cubicBezTo>
                <a:cubicBezTo>
                  <a:pt x="681501" y="563483"/>
                  <a:pt x="676903" y="571964"/>
                  <a:pt x="639192" y="550415"/>
                </a:cubicBezTo>
                <a:cubicBezTo>
                  <a:pt x="629928" y="545122"/>
                  <a:pt x="621437" y="538578"/>
                  <a:pt x="612559" y="532660"/>
                </a:cubicBezTo>
                <a:lnTo>
                  <a:pt x="594804" y="479394"/>
                </a:lnTo>
                <a:lnTo>
                  <a:pt x="585926" y="452761"/>
                </a:lnTo>
                <a:cubicBezTo>
                  <a:pt x="588885" y="432046"/>
                  <a:pt x="587292" y="410147"/>
                  <a:pt x="594804" y="390617"/>
                </a:cubicBezTo>
                <a:cubicBezTo>
                  <a:pt x="602464" y="370700"/>
                  <a:pt x="620772" y="356438"/>
                  <a:pt x="630315" y="337351"/>
                </a:cubicBezTo>
                <a:cubicBezTo>
                  <a:pt x="653685" y="290610"/>
                  <a:pt x="638712" y="311198"/>
                  <a:pt x="674703" y="275207"/>
                </a:cubicBezTo>
                <a:cubicBezTo>
                  <a:pt x="677662" y="266329"/>
                  <a:pt x="679396" y="256944"/>
                  <a:pt x="683581" y="248574"/>
                </a:cubicBezTo>
                <a:cubicBezTo>
                  <a:pt x="688353" y="239031"/>
                  <a:pt x="697133" y="231748"/>
                  <a:pt x="701336" y="221941"/>
                </a:cubicBezTo>
                <a:cubicBezTo>
                  <a:pt x="706142" y="210727"/>
                  <a:pt x="707255" y="198268"/>
                  <a:pt x="710214" y="186431"/>
                </a:cubicBezTo>
                <a:cubicBezTo>
                  <a:pt x="713173" y="150920"/>
                  <a:pt x="729720" y="113911"/>
                  <a:pt x="719091" y="79899"/>
                </a:cubicBezTo>
                <a:cubicBezTo>
                  <a:pt x="712726" y="59531"/>
                  <a:pt x="686069" y="51136"/>
                  <a:pt x="665825" y="44388"/>
                </a:cubicBezTo>
                <a:cubicBezTo>
                  <a:pt x="598882" y="22073"/>
                  <a:pt x="681398" y="52174"/>
                  <a:pt x="612559" y="17755"/>
                </a:cubicBezTo>
                <a:cubicBezTo>
                  <a:pt x="599820" y="11385"/>
                  <a:pt x="561799" y="2845"/>
                  <a:pt x="550416" y="0"/>
                </a:cubicBezTo>
                <a:cubicBezTo>
                  <a:pt x="544497" y="5918"/>
                  <a:pt x="536966" y="10578"/>
                  <a:pt x="532660" y="17755"/>
                </a:cubicBezTo>
                <a:cubicBezTo>
                  <a:pt x="527845" y="25779"/>
                  <a:pt x="531398" y="38949"/>
                  <a:pt x="523783" y="44388"/>
                </a:cubicBezTo>
                <a:cubicBezTo>
                  <a:pt x="508553" y="55266"/>
                  <a:pt x="488272" y="56225"/>
                  <a:pt x="470517" y="62143"/>
                </a:cubicBezTo>
                <a:lnTo>
                  <a:pt x="443884" y="71021"/>
                </a:lnTo>
                <a:cubicBezTo>
                  <a:pt x="414444" y="80835"/>
                  <a:pt x="384699" y="78419"/>
                  <a:pt x="372862" y="7989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3800" y="2014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2014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0" y="2243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38600" y="2243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86200" y="1785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86200" y="2166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38600" y="2166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62400" y="2395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91000" y="2395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38600" y="1938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38600" y="2319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91000" y="2319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95800" y="1938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48200" y="2243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91000" y="2090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91000" y="2471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648200" y="2090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4400" y="1862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495800" y="2243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43400" y="2243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38600" y="1785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91000" y="1785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114800" y="2014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343400" y="2014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91000" y="1557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86200" y="2166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38600" y="2319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953000" y="1862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0600" y="2243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91000" y="1938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343400" y="1938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343400" y="1709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038600" y="2319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191000" y="2471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105400" y="2014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953000" y="2395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343400" y="2090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495800" y="2090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95800" y="1862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419600" y="2395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81600" y="1938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57800" y="2166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943600" y="1862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95800" y="2243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243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48200" y="2014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191000" y="1938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343400" y="2090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419600" y="2319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105400" y="2014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495800" y="1709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648200" y="1709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648200" y="1481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81600" y="1938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334000" y="2090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114800" y="1557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096000" y="2014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648200" y="2395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800600" y="2395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00600" y="2166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334000" y="2090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191000" y="1481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267200" y="1709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248400" y="2166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638800" y="1862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791200" y="1862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953000" y="2319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724400" y="1709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876800" y="1862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953000" y="2090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638800" y="1785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029200" y="1481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181600" y="1481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486400" y="1633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191000" y="1481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343400" y="1633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419600" y="1862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105400" y="1557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791200" y="2014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943600" y="2014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105400" y="2471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343400" y="1633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495800" y="1785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572000" y="2014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257800" y="1709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943600" y="2166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096000" y="2166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096000" y="1938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495800" y="1785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648200" y="1938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724400" y="2166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410200" y="1862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800600" y="1557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953000" y="1557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248400" y="2090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648200" y="1938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00600" y="2090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2319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562600" y="2014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953000" y="1709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105400" y="1709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105400" y="1481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800600" y="2090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953000" y="2243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5410200" y="2166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715000" y="2166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105400" y="1862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5257800" y="1862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5257800" y="1633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4953000" y="2243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105400" y="2395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5562600" y="2319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5867400" y="2319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257800" y="2014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410200" y="2014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5410200" y="1785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1785892"/>
            <a:ext cx="22098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Isosceles Triangle 121"/>
          <p:cNvSpPr/>
          <p:nvPr/>
        </p:nvSpPr>
        <p:spPr>
          <a:xfrm rot="16200000">
            <a:off x="723900" y="1519192"/>
            <a:ext cx="304800" cy="838200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2551492" y="1752138"/>
            <a:ext cx="420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3124200" y="1328692"/>
            <a:ext cx="420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3581400" y="1481092"/>
            <a:ext cx="420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276600" y="2166892"/>
            <a:ext cx="420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096000" y="1404892"/>
            <a:ext cx="567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5" name="Right Arrow 124"/>
          <p:cNvSpPr/>
          <p:nvPr/>
        </p:nvSpPr>
        <p:spPr>
          <a:xfrm rot="19699324">
            <a:off x="5679097" y="1598443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Arrow 130"/>
          <p:cNvSpPr/>
          <p:nvPr/>
        </p:nvSpPr>
        <p:spPr>
          <a:xfrm rot="1343132">
            <a:off x="6667341" y="1494976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457198" y="1862092"/>
            <a:ext cx="152401" cy="152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505200" y="1785892"/>
            <a:ext cx="762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1143000" y="1785892"/>
            <a:ext cx="228600" cy="304800"/>
          </a:xfrm>
          <a:custGeom>
            <a:avLst/>
            <a:gdLst>
              <a:gd name="connsiteX0" fmla="*/ 158750 w 158750"/>
              <a:gd name="connsiteY0" fmla="*/ 0 h 257175"/>
              <a:gd name="connsiteX1" fmla="*/ 158750 w 158750"/>
              <a:gd name="connsiteY1" fmla="*/ 0 h 257175"/>
              <a:gd name="connsiteX2" fmla="*/ 136525 w 158750"/>
              <a:gd name="connsiteY2" fmla="*/ 15875 h 257175"/>
              <a:gd name="connsiteX3" fmla="*/ 130175 w 158750"/>
              <a:gd name="connsiteY3" fmla="*/ 34925 h 257175"/>
              <a:gd name="connsiteX4" fmla="*/ 127000 w 158750"/>
              <a:gd name="connsiteY4" fmla="*/ 44450 h 257175"/>
              <a:gd name="connsiteX5" fmla="*/ 127000 w 158750"/>
              <a:gd name="connsiteY5" fmla="*/ 180975 h 257175"/>
              <a:gd name="connsiteX6" fmla="*/ 130175 w 158750"/>
              <a:gd name="connsiteY6" fmla="*/ 190500 h 257175"/>
              <a:gd name="connsiteX7" fmla="*/ 136525 w 158750"/>
              <a:gd name="connsiteY7" fmla="*/ 200025 h 257175"/>
              <a:gd name="connsiteX8" fmla="*/ 146050 w 158750"/>
              <a:gd name="connsiteY8" fmla="*/ 231775 h 257175"/>
              <a:gd name="connsiteX9" fmla="*/ 149225 w 158750"/>
              <a:gd name="connsiteY9" fmla="*/ 241300 h 257175"/>
              <a:gd name="connsiteX10" fmla="*/ 152400 w 158750"/>
              <a:gd name="connsiteY10" fmla="*/ 250825 h 257175"/>
              <a:gd name="connsiteX11" fmla="*/ 142875 w 158750"/>
              <a:gd name="connsiteY11" fmla="*/ 257175 h 257175"/>
              <a:gd name="connsiteX12" fmla="*/ 123825 w 158750"/>
              <a:gd name="connsiteY12" fmla="*/ 250825 h 257175"/>
              <a:gd name="connsiteX13" fmla="*/ 111125 w 158750"/>
              <a:gd name="connsiteY13" fmla="*/ 247650 h 257175"/>
              <a:gd name="connsiteX14" fmla="*/ 95250 w 158750"/>
              <a:gd name="connsiteY14" fmla="*/ 241300 h 257175"/>
              <a:gd name="connsiteX15" fmla="*/ 85725 w 158750"/>
              <a:gd name="connsiteY15" fmla="*/ 238125 h 257175"/>
              <a:gd name="connsiteX16" fmla="*/ 76200 w 158750"/>
              <a:gd name="connsiteY16" fmla="*/ 228600 h 257175"/>
              <a:gd name="connsiteX17" fmla="*/ 44450 w 158750"/>
              <a:gd name="connsiteY17" fmla="*/ 212725 h 257175"/>
              <a:gd name="connsiteX18" fmla="*/ 22225 w 158750"/>
              <a:gd name="connsiteY18" fmla="*/ 177800 h 257175"/>
              <a:gd name="connsiteX19" fmla="*/ 3175 w 158750"/>
              <a:gd name="connsiteY19" fmla="*/ 146050 h 257175"/>
              <a:gd name="connsiteX20" fmla="*/ 0 w 158750"/>
              <a:gd name="connsiteY20" fmla="*/ 136525 h 257175"/>
              <a:gd name="connsiteX21" fmla="*/ 9525 w 158750"/>
              <a:gd name="connsiteY21" fmla="*/ 92075 h 257175"/>
              <a:gd name="connsiteX22" fmla="*/ 19050 w 158750"/>
              <a:gd name="connsiteY22" fmla="*/ 79375 h 257175"/>
              <a:gd name="connsiteX23" fmla="*/ 28575 w 158750"/>
              <a:gd name="connsiteY23" fmla="*/ 76200 h 257175"/>
              <a:gd name="connsiteX24" fmla="*/ 44450 w 158750"/>
              <a:gd name="connsiteY24" fmla="*/ 57150 h 257175"/>
              <a:gd name="connsiteX25" fmla="*/ 60325 w 158750"/>
              <a:gd name="connsiteY25" fmla="*/ 38100 h 257175"/>
              <a:gd name="connsiteX26" fmla="*/ 69850 w 158750"/>
              <a:gd name="connsiteY26" fmla="*/ 34925 h 257175"/>
              <a:gd name="connsiteX27" fmla="*/ 107950 w 158750"/>
              <a:gd name="connsiteY27" fmla="*/ 15875 h 257175"/>
              <a:gd name="connsiteX28" fmla="*/ 127000 w 158750"/>
              <a:gd name="connsiteY28" fmla="*/ 9525 h 257175"/>
              <a:gd name="connsiteX29" fmla="*/ 136525 w 158750"/>
              <a:gd name="connsiteY29" fmla="*/ 6350 h 257175"/>
              <a:gd name="connsiteX30" fmla="*/ 158750 w 158750"/>
              <a:gd name="connsiteY30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8750" h="257175">
                <a:moveTo>
                  <a:pt x="158750" y="0"/>
                </a:moveTo>
                <a:lnTo>
                  <a:pt x="158750" y="0"/>
                </a:lnTo>
                <a:cubicBezTo>
                  <a:pt x="151342" y="5292"/>
                  <a:pt x="142290" y="8829"/>
                  <a:pt x="136525" y="15875"/>
                </a:cubicBezTo>
                <a:cubicBezTo>
                  <a:pt x="132286" y="21055"/>
                  <a:pt x="132292" y="28575"/>
                  <a:pt x="130175" y="34925"/>
                </a:cubicBezTo>
                <a:lnTo>
                  <a:pt x="127000" y="44450"/>
                </a:lnTo>
                <a:cubicBezTo>
                  <a:pt x="118848" y="101512"/>
                  <a:pt x="121511" y="73938"/>
                  <a:pt x="127000" y="180975"/>
                </a:cubicBezTo>
                <a:cubicBezTo>
                  <a:pt x="127171" y="184317"/>
                  <a:pt x="128678" y="187507"/>
                  <a:pt x="130175" y="190500"/>
                </a:cubicBezTo>
                <a:cubicBezTo>
                  <a:pt x="131882" y="193913"/>
                  <a:pt x="134408" y="196850"/>
                  <a:pt x="136525" y="200025"/>
                </a:cubicBezTo>
                <a:cubicBezTo>
                  <a:pt x="141323" y="219219"/>
                  <a:pt x="138320" y="208585"/>
                  <a:pt x="146050" y="231775"/>
                </a:cubicBezTo>
                <a:lnTo>
                  <a:pt x="149225" y="241300"/>
                </a:lnTo>
                <a:lnTo>
                  <a:pt x="152400" y="250825"/>
                </a:lnTo>
                <a:cubicBezTo>
                  <a:pt x="149225" y="252942"/>
                  <a:pt x="146691" y="257175"/>
                  <a:pt x="142875" y="257175"/>
                </a:cubicBezTo>
                <a:cubicBezTo>
                  <a:pt x="136182" y="257175"/>
                  <a:pt x="130319" y="252448"/>
                  <a:pt x="123825" y="250825"/>
                </a:cubicBezTo>
                <a:cubicBezTo>
                  <a:pt x="119592" y="249767"/>
                  <a:pt x="115265" y="249030"/>
                  <a:pt x="111125" y="247650"/>
                </a:cubicBezTo>
                <a:cubicBezTo>
                  <a:pt x="105718" y="245848"/>
                  <a:pt x="100586" y="243301"/>
                  <a:pt x="95250" y="241300"/>
                </a:cubicBezTo>
                <a:cubicBezTo>
                  <a:pt x="92116" y="240125"/>
                  <a:pt x="88900" y="239183"/>
                  <a:pt x="85725" y="238125"/>
                </a:cubicBezTo>
                <a:cubicBezTo>
                  <a:pt x="82550" y="234950"/>
                  <a:pt x="80099" y="230828"/>
                  <a:pt x="76200" y="228600"/>
                </a:cubicBezTo>
                <a:cubicBezTo>
                  <a:pt x="51105" y="214260"/>
                  <a:pt x="75861" y="244136"/>
                  <a:pt x="44450" y="212725"/>
                </a:cubicBezTo>
                <a:cubicBezTo>
                  <a:pt x="21255" y="189530"/>
                  <a:pt x="51641" y="221924"/>
                  <a:pt x="22225" y="177800"/>
                </a:cubicBezTo>
                <a:cubicBezTo>
                  <a:pt x="13197" y="164257"/>
                  <a:pt x="9033" y="159718"/>
                  <a:pt x="3175" y="146050"/>
                </a:cubicBezTo>
                <a:cubicBezTo>
                  <a:pt x="1857" y="142974"/>
                  <a:pt x="1058" y="139700"/>
                  <a:pt x="0" y="136525"/>
                </a:cubicBezTo>
                <a:cubicBezTo>
                  <a:pt x="1122" y="127552"/>
                  <a:pt x="2739" y="101123"/>
                  <a:pt x="9525" y="92075"/>
                </a:cubicBezTo>
                <a:cubicBezTo>
                  <a:pt x="12700" y="87842"/>
                  <a:pt x="14985" y="82763"/>
                  <a:pt x="19050" y="79375"/>
                </a:cubicBezTo>
                <a:cubicBezTo>
                  <a:pt x="21621" y="77232"/>
                  <a:pt x="25400" y="77258"/>
                  <a:pt x="28575" y="76200"/>
                </a:cubicBezTo>
                <a:cubicBezTo>
                  <a:pt x="44341" y="52551"/>
                  <a:pt x="24078" y="81596"/>
                  <a:pt x="44450" y="57150"/>
                </a:cubicBezTo>
                <a:cubicBezTo>
                  <a:pt x="51771" y="48365"/>
                  <a:pt x="49890" y="45057"/>
                  <a:pt x="60325" y="38100"/>
                </a:cubicBezTo>
                <a:cubicBezTo>
                  <a:pt x="63110" y="36244"/>
                  <a:pt x="66924" y="36550"/>
                  <a:pt x="69850" y="34925"/>
                </a:cubicBezTo>
                <a:cubicBezTo>
                  <a:pt x="106779" y="14409"/>
                  <a:pt x="70864" y="28237"/>
                  <a:pt x="107950" y="15875"/>
                </a:cubicBezTo>
                <a:lnTo>
                  <a:pt x="127000" y="9525"/>
                </a:lnTo>
                <a:cubicBezTo>
                  <a:pt x="130175" y="8467"/>
                  <a:pt x="133740" y="8206"/>
                  <a:pt x="136525" y="6350"/>
                </a:cubicBezTo>
                <a:lnTo>
                  <a:pt x="15875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304800" y="228600"/>
            <a:ext cx="1066800" cy="46166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00:00</a:t>
            </a:r>
          </a:p>
        </p:txBody>
      </p:sp>
      <p:cxnSp>
        <p:nvCxnSpPr>
          <p:cNvPr id="139" name="Straight Connector 138"/>
          <p:cNvCxnSpPr/>
          <p:nvPr/>
        </p:nvCxnSpPr>
        <p:spPr>
          <a:xfrm>
            <a:off x="228600" y="3005092"/>
            <a:ext cx="8458200" cy="0"/>
          </a:xfrm>
          <a:prstGeom prst="line">
            <a:avLst/>
          </a:prstGeom>
          <a:ln w="336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8686800" y="795292"/>
            <a:ext cx="0" cy="2362201"/>
          </a:xfrm>
          <a:prstGeom prst="line">
            <a:avLst/>
          </a:prstGeom>
          <a:ln w="336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381000" y="795292"/>
            <a:ext cx="0" cy="2362200"/>
          </a:xfrm>
          <a:prstGeom prst="line">
            <a:avLst/>
          </a:prstGeom>
          <a:ln w="336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1295400" y="1862092"/>
            <a:ext cx="1219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1447800" y="1785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1371600" y="1785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1524000" y="1785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1600200" y="1785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1676400" y="1785892"/>
            <a:ext cx="0" cy="228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1828800" y="1785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1752600" y="1785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1905000" y="1785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1981200" y="1785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2057400" y="1785892"/>
            <a:ext cx="0" cy="228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2209800" y="1785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2133600" y="1785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2286000" y="1785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2362200" y="1785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2438400" y="1785892"/>
            <a:ext cx="0" cy="228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>
            <a:off x="1555968" y="1633492"/>
            <a:ext cx="27283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" dirty="0">
                <a:solidFill>
                  <a:schemeClr val="bg1"/>
                </a:solidFill>
              </a:rPr>
              <a:t>0.5</a:t>
            </a:r>
            <a:endParaRPr lang="en-US" sz="500" baseline="-25000" dirty="0">
              <a:solidFill>
                <a:schemeClr val="bg1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1936968" y="1633492"/>
            <a:ext cx="272831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" dirty="0">
                <a:solidFill>
                  <a:schemeClr val="bg1"/>
                </a:solidFill>
              </a:rPr>
              <a:t>1.0</a:t>
            </a:r>
            <a:endParaRPr lang="en-US" sz="500" baseline="-25000" dirty="0">
              <a:solidFill>
                <a:schemeClr val="bg1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2317968" y="1633492"/>
            <a:ext cx="27283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" dirty="0">
                <a:solidFill>
                  <a:schemeClr val="bg1"/>
                </a:solidFill>
              </a:rPr>
              <a:t>1.5</a:t>
            </a:r>
            <a:endParaRPr lang="en-US" sz="500" baseline="-25000" dirty="0">
              <a:solidFill>
                <a:schemeClr val="bg1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81000" y="3657600"/>
            <a:ext cx="1066800" cy="46166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10:00</a:t>
            </a:r>
          </a:p>
        </p:txBody>
      </p:sp>
      <p:sp>
        <p:nvSpPr>
          <p:cNvPr id="171" name="Freeform 170"/>
          <p:cNvSpPr/>
          <p:nvPr/>
        </p:nvSpPr>
        <p:spPr>
          <a:xfrm>
            <a:off x="228600" y="4267200"/>
            <a:ext cx="8427128" cy="2243091"/>
          </a:xfrm>
          <a:custGeom>
            <a:avLst/>
            <a:gdLst>
              <a:gd name="connsiteX0" fmla="*/ 80568 w 10209989"/>
              <a:gd name="connsiteY0" fmla="*/ 53266 h 2201662"/>
              <a:gd name="connsiteX1" fmla="*/ 80568 w 10209989"/>
              <a:gd name="connsiteY1" fmla="*/ 53266 h 2201662"/>
              <a:gd name="connsiteX2" fmla="*/ 710882 w 10209989"/>
              <a:gd name="connsiteY2" fmla="*/ 53266 h 2201662"/>
              <a:gd name="connsiteX3" fmla="*/ 728638 w 10209989"/>
              <a:gd name="connsiteY3" fmla="*/ 71021 h 2201662"/>
              <a:gd name="connsiteX4" fmla="*/ 755271 w 10209989"/>
              <a:gd name="connsiteY4" fmla="*/ 88776 h 2201662"/>
              <a:gd name="connsiteX5" fmla="*/ 773026 w 10209989"/>
              <a:gd name="connsiteY5" fmla="*/ 106532 h 2201662"/>
              <a:gd name="connsiteX6" fmla="*/ 835170 w 10209989"/>
              <a:gd name="connsiteY6" fmla="*/ 133165 h 2201662"/>
              <a:gd name="connsiteX7" fmla="*/ 870680 w 10209989"/>
              <a:gd name="connsiteY7" fmla="*/ 142042 h 2201662"/>
              <a:gd name="connsiteX8" fmla="*/ 897313 w 10209989"/>
              <a:gd name="connsiteY8" fmla="*/ 150920 h 2201662"/>
              <a:gd name="connsiteX9" fmla="*/ 1332319 w 10209989"/>
              <a:gd name="connsiteY9" fmla="*/ 150920 h 2201662"/>
              <a:gd name="connsiteX10" fmla="*/ 1376708 w 10209989"/>
              <a:gd name="connsiteY10" fmla="*/ 159798 h 2201662"/>
              <a:gd name="connsiteX11" fmla="*/ 1429974 w 10209989"/>
              <a:gd name="connsiteY11" fmla="*/ 168675 h 2201662"/>
              <a:gd name="connsiteX12" fmla="*/ 1456607 w 10209989"/>
              <a:gd name="connsiteY12" fmla="*/ 177553 h 2201662"/>
              <a:gd name="connsiteX13" fmla="*/ 1527628 w 10209989"/>
              <a:gd name="connsiteY13" fmla="*/ 195308 h 2201662"/>
              <a:gd name="connsiteX14" fmla="*/ 1909368 w 10209989"/>
              <a:gd name="connsiteY14" fmla="*/ 186431 h 2201662"/>
              <a:gd name="connsiteX15" fmla="*/ 1944878 w 10209989"/>
              <a:gd name="connsiteY15" fmla="*/ 177553 h 2201662"/>
              <a:gd name="connsiteX16" fmla="*/ 2211209 w 10209989"/>
              <a:gd name="connsiteY16" fmla="*/ 168675 h 2201662"/>
              <a:gd name="connsiteX17" fmla="*/ 2353251 w 10209989"/>
              <a:gd name="connsiteY17" fmla="*/ 142042 h 2201662"/>
              <a:gd name="connsiteX18" fmla="*/ 2379884 w 10209989"/>
              <a:gd name="connsiteY18" fmla="*/ 133165 h 2201662"/>
              <a:gd name="connsiteX19" fmla="*/ 2415395 w 10209989"/>
              <a:gd name="connsiteY19" fmla="*/ 115409 h 2201662"/>
              <a:gd name="connsiteX20" fmla="*/ 3063465 w 10209989"/>
              <a:gd name="connsiteY20" fmla="*/ 106532 h 2201662"/>
              <a:gd name="connsiteX21" fmla="*/ 3347550 w 10209989"/>
              <a:gd name="connsiteY21" fmla="*/ 88776 h 2201662"/>
              <a:gd name="connsiteX22" fmla="*/ 3445205 w 10209989"/>
              <a:gd name="connsiteY22" fmla="*/ 62143 h 2201662"/>
              <a:gd name="connsiteX23" fmla="*/ 3480715 w 10209989"/>
              <a:gd name="connsiteY23" fmla="*/ 53266 h 2201662"/>
              <a:gd name="connsiteX24" fmla="*/ 3507348 w 10209989"/>
              <a:gd name="connsiteY24" fmla="*/ 44388 h 2201662"/>
              <a:gd name="connsiteX25" fmla="*/ 3684902 w 10209989"/>
              <a:gd name="connsiteY25" fmla="*/ 26633 h 2201662"/>
              <a:gd name="connsiteX26" fmla="*/ 3960110 w 10209989"/>
              <a:gd name="connsiteY26" fmla="*/ 35510 h 2201662"/>
              <a:gd name="connsiteX27" fmla="*/ 3995620 w 10209989"/>
              <a:gd name="connsiteY27" fmla="*/ 44388 h 2201662"/>
              <a:gd name="connsiteX28" fmla="*/ 4111030 w 10209989"/>
              <a:gd name="connsiteY28" fmla="*/ 62143 h 2201662"/>
              <a:gd name="connsiteX29" fmla="*/ 4714711 w 10209989"/>
              <a:gd name="connsiteY29" fmla="*/ 79899 h 2201662"/>
              <a:gd name="connsiteX30" fmla="*/ 4918898 w 10209989"/>
              <a:gd name="connsiteY30" fmla="*/ 79899 h 2201662"/>
              <a:gd name="connsiteX31" fmla="*/ 4989919 w 10209989"/>
              <a:gd name="connsiteY31" fmla="*/ 62143 h 2201662"/>
              <a:gd name="connsiteX32" fmla="*/ 5105329 w 10209989"/>
              <a:gd name="connsiteY32" fmla="*/ 44388 h 2201662"/>
              <a:gd name="connsiteX33" fmla="*/ 5131962 w 10209989"/>
              <a:gd name="connsiteY33" fmla="*/ 35510 h 2201662"/>
              <a:gd name="connsiteX34" fmla="*/ 5433803 w 10209989"/>
              <a:gd name="connsiteY34" fmla="*/ 35510 h 2201662"/>
              <a:gd name="connsiteX35" fmla="*/ 5842176 w 10209989"/>
              <a:gd name="connsiteY35" fmla="*/ 53266 h 2201662"/>
              <a:gd name="connsiteX36" fmla="*/ 5895442 w 10209989"/>
              <a:gd name="connsiteY36" fmla="*/ 62143 h 2201662"/>
              <a:gd name="connsiteX37" fmla="*/ 5975341 w 10209989"/>
              <a:gd name="connsiteY37" fmla="*/ 71021 h 2201662"/>
              <a:gd name="connsiteX38" fmla="*/ 6232793 w 10209989"/>
              <a:gd name="connsiteY38" fmla="*/ 79899 h 2201662"/>
              <a:gd name="connsiteX39" fmla="*/ 6721065 w 10209989"/>
              <a:gd name="connsiteY39" fmla="*/ 71021 h 2201662"/>
              <a:gd name="connsiteX40" fmla="*/ 6792086 w 10209989"/>
              <a:gd name="connsiteY40" fmla="*/ 62143 h 2201662"/>
              <a:gd name="connsiteX41" fmla="*/ 6907496 w 10209989"/>
              <a:gd name="connsiteY41" fmla="*/ 44388 h 2201662"/>
              <a:gd name="connsiteX42" fmla="*/ 6987395 w 10209989"/>
              <a:gd name="connsiteY42" fmla="*/ 17755 h 2201662"/>
              <a:gd name="connsiteX43" fmla="*/ 7014028 w 10209989"/>
              <a:gd name="connsiteY43" fmla="*/ 8877 h 2201662"/>
              <a:gd name="connsiteX44" fmla="*/ 7839651 w 10209989"/>
              <a:gd name="connsiteY44" fmla="*/ 26633 h 2201662"/>
              <a:gd name="connsiteX45" fmla="*/ 7892917 w 10209989"/>
              <a:gd name="connsiteY45" fmla="*/ 35510 h 2201662"/>
              <a:gd name="connsiteX46" fmla="*/ 8452211 w 10209989"/>
              <a:gd name="connsiteY46" fmla="*/ 44388 h 2201662"/>
              <a:gd name="connsiteX47" fmla="*/ 8594253 w 10209989"/>
              <a:gd name="connsiteY47" fmla="*/ 62143 h 2201662"/>
              <a:gd name="connsiteX48" fmla="*/ 8638642 w 10209989"/>
              <a:gd name="connsiteY48" fmla="*/ 71021 h 2201662"/>
              <a:gd name="connsiteX49" fmla="*/ 8709663 w 10209989"/>
              <a:gd name="connsiteY49" fmla="*/ 79899 h 2201662"/>
              <a:gd name="connsiteX50" fmla="*/ 9482020 w 10209989"/>
              <a:gd name="connsiteY50" fmla="*/ 71021 h 2201662"/>
              <a:gd name="connsiteX51" fmla="*/ 9703962 w 10209989"/>
              <a:gd name="connsiteY51" fmla="*/ 53266 h 2201662"/>
              <a:gd name="connsiteX52" fmla="*/ 9748350 w 10209989"/>
              <a:gd name="connsiteY52" fmla="*/ 17755 h 2201662"/>
              <a:gd name="connsiteX53" fmla="*/ 9783861 w 10209989"/>
              <a:gd name="connsiteY53" fmla="*/ 8877 h 2201662"/>
              <a:gd name="connsiteX54" fmla="*/ 9810494 w 10209989"/>
              <a:gd name="connsiteY54" fmla="*/ 0 h 2201662"/>
              <a:gd name="connsiteX55" fmla="*/ 9988047 w 10209989"/>
              <a:gd name="connsiteY55" fmla="*/ 8877 h 2201662"/>
              <a:gd name="connsiteX56" fmla="*/ 10050191 w 10209989"/>
              <a:gd name="connsiteY56" fmla="*/ 35510 h 2201662"/>
              <a:gd name="connsiteX57" fmla="*/ 10174478 w 10209989"/>
              <a:gd name="connsiteY57" fmla="*/ 44388 h 2201662"/>
              <a:gd name="connsiteX58" fmla="*/ 10192234 w 10209989"/>
              <a:gd name="connsiteY58" fmla="*/ 71021 h 2201662"/>
              <a:gd name="connsiteX59" fmla="*/ 10209989 w 10209989"/>
              <a:gd name="connsiteY59" fmla="*/ 133165 h 2201662"/>
              <a:gd name="connsiteX60" fmla="*/ 10201111 w 10209989"/>
              <a:gd name="connsiteY60" fmla="*/ 426128 h 2201662"/>
              <a:gd name="connsiteX61" fmla="*/ 10183356 w 10209989"/>
              <a:gd name="connsiteY61" fmla="*/ 603681 h 2201662"/>
              <a:gd name="connsiteX62" fmla="*/ 10165601 w 10209989"/>
              <a:gd name="connsiteY62" fmla="*/ 781235 h 2201662"/>
              <a:gd name="connsiteX63" fmla="*/ 10156723 w 10209989"/>
              <a:gd name="connsiteY63" fmla="*/ 967666 h 2201662"/>
              <a:gd name="connsiteX64" fmla="*/ 10165601 w 10209989"/>
              <a:gd name="connsiteY64" fmla="*/ 1882066 h 2201662"/>
              <a:gd name="connsiteX65" fmla="*/ 10156723 w 10209989"/>
              <a:gd name="connsiteY65" fmla="*/ 2024108 h 2201662"/>
              <a:gd name="connsiteX66" fmla="*/ 10147845 w 10209989"/>
              <a:gd name="connsiteY66" fmla="*/ 2050741 h 2201662"/>
              <a:gd name="connsiteX67" fmla="*/ 10130090 w 10209989"/>
              <a:gd name="connsiteY67" fmla="*/ 2068497 h 2201662"/>
              <a:gd name="connsiteX68" fmla="*/ 10094579 w 10209989"/>
              <a:gd name="connsiteY68" fmla="*/ 2112885 h 2201662"/>
              <a:gd name="connsiteX69" fmla="*/ 9988047 w 10209989"/>
              <a:gd name="connsiteY69" fmla="*/ 2148396 h 2201662"/>
              <a:gd name="connsiteX70" fmla="*/ 9952537 w 10209989"/>
              <a:gd name="connsiteY70" fmla="*/ 2157274 h 2201662"/>
              <a:gd name="connsiteX71" fmla="*/ 9925904 w 10209989"/>
              <a:gd name="connsiteY71" fmla="*/ 2166151 h 2201662"/>
              <a:gd name="connsiteX72" fmla="*/ 9837127 w 10209989"/>
              <a:gd name="connsiteY72" fmla="*/ 2183907 h 2201662"/>
              <a:gd name="connsiteX73" fmla="*/ 9703962 w 10209989"/>
              <a:gd name="connsiteY73" fmla="*/ 2201662 h 2201662"/>
              <a:gd name="connsiteX74" fmla="*/ 6880863 w 10209989"/>
              <a:gd name="connsiteY74" fmla="*/ 2192784 h 2201662"/>
              <a:gd name="connsiteX75" fmla="*/ 6312692 w 10209989"/>
              <a:gd name="connsiteY75" fmla="*/ 2166151 h 2201662"/>
              <a:gd name="connsiteX76" fmla="*/ 5691255 w 10209989"/>
              <a:gd name="connsiteY76" fmla="*/ 2157274 h 2201662"/>
              <a:gd name="connsiteX77" fmla="*/ 5558090 w 10209989"/>
              <a:gd name="connsiteY77" fmla="*/ 2148396 h 2201662"/>
              <a:gd name="connsiteX78" fmla="*/ 4936653 w 10209989"/>
              <a:gd name="connsiteY78" fmla="*/ 2130641 h 2201662"/>
              <a:gd name="connsiteX79" fmla="*/ 4581546 w 10209989"/>
              <a:gd name="connsiteY79" fmla="*/ 2104008 h 2201662"/>
              <a:gd name="connsiteX80" fmla="*/ 4519403 w 10209989"/>
              <a:gd name="connsiteY80" fmla="*/ 2095130 h 2201662"/>
              <a:gd name="connsiteX81" fmla="*/ 4137663 w 10209989"/>
              <a:gd name="connsiteY81" fmla="*/ 2077374 h 2201662"/>
              <a:gd name="connsiteX82" fmla="*/ 3667146 w 10209989"/>
              <a:gd name="connsiteY82" fmla="*/ 2059619 h 2201662"/>
              <a:gd name="connsiteX83" fmla="*/ 3578370 w 10209989"/>
              <a:gd name="connsiteY83" fmla="*/ 2050741 h 2201662"/>
              <a:gd name="connsiteX84" fmla="*/ 3498471 w 10209989"/>
              <a:gd name="connsiteY84" fmla="*/ 2041864 h 2201662"/>
              <a:gd name="connsiteX85" fmla="*/ 3356428 w 10209989"/>
              <a:gd name="connsiteY85" fmla="*/ 2032986 h 2201662"/>
              <a:gd name="connsiteX86" fmla="*/ 3241018 w 10209989"/>
              <a:gd name="connsiteY86" fmla="*/ 2024108 h 2201662"/>
              <a:gd name="connsiteX87" fmla="*/ 3081220 w 10209989"/>
              <a:gd name="connsiteY87" fmla="*/ 2015231 h 2201662"/>
              <a:gd name="connsiteX88" fmla="*/ 2965811 w 10209989"/>
              <a:gd name="connsiteY88" fmla="*/ 2006353 h 2201662"/>
              <a:gd name="connsiteX89" fmla="*/ 2237842 w 10209989"/>
              <a:gd name="connsiteY89" fmla="*/ 1997475 h 2201662"/>
              <a:gd name="connsiteX90" fmla="*/ 1980389 w 10209989"/>
              <a:gd name="connsiteY90" fmla="*/ 1988598 h 2201662"/>
              <a:gd name="connsiteX91" fmla="*/ 480063 w 10209989"/>
              <a:gd name="connsiteY91" fmla="*/ 1979720 h 2201662"/>
              <a:gd name="connsiteX92" fmla="*/ 364653 w 10209989"/>
              <a:gd name="connsiteY92" fmla="*/ 1953087 h 2201662"/>
              <a:gd name="connsiteX93" fmla="*/ 293632 w 10209989"/>
              <a:gd name="connsiteY93" fmla="*/ 1935332 h 2201662"/>
              <a:gd name="connsiteX94" fmla="*/ 258121 w 10209989"/>
              <a:gd name="connsiteY94" fmla="*/ 1926454 h 2201662"/>
              <a:gd name="connsiteX95" fmla="*/ 18424 w 10209989"/>
              <a:gd name="connsiteY95" fmla="*/ 1917576 h 2201662"/>
              <a:gd name="connsiteX96" fmla="*/ 9546 w 10209989"/>
              <a:gd name="connsiteY96" fmla="*/ 1890943 h 2201662"/>
              <a:gd name="connsiteX97" fmla="*/ 9546 w 10209989"/>
              <a:gd name="connsiteY97" fmla="*/ 1411549 h 2201662"/>
              <a:gd name="connsiteX98" fmla="*/ 45057 w 10209989"/>
              <a:gd name="connsiteY98" fmla="*/ 1340528 h 2201662"/>
              <a:gd name="connsiteX99" fmla="*/ 62812 w 10209989"/>
              <a:gd name="connsiteY99" fmla="*/ 1287262 h 2201662"/>
              <a:gd name="connsiteX100" fmla="*/ 53935 w 10209989"/>
              <a:gd name="connsiteY100" fmla="*/ 1091953 h 2201662"/>
              <a:gd name="connsiteX101" fmla="*/ 45057 w 10209989"/>
              <a:gd name="connsiteY101" fmla="*/ 1056442 h 2201662"/>
              <a:gd name="connsiteX102" fmla="*/ 53935 w 10209989"/>
              <a:gd name="connsiteY102" fmla="*/ 621437 h 2201662"/>
              <a:gd name="connsiteX103" fmla="*/ 45057 w 10209989"/>
              <a:gd name="connsiteY103" fmla="*/ 266330 h 2201662"/>
              <a:gd name="connsiteX104" fmla="*/ 53935 w 10209989"/>
              <a:gd name="connsiteY104" fmla="*/ 150920 h 2201662"/>
              <a:gd name="connsiteX105" fmla="*/ 71690 w 10209989"/>
              <a:gd name="connsiteY105" fmla="*/ 79899 h 2201662"/>
              <a:gd name="connsiteX106" fmla="*/ 80568 w 10209989"/>
              <a:gd name="connsiteY106" fmla="*/ 53266 h 220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0209989" h="2201662">
                <a:moveTo>
                  <a:pt x="80568" y="53266"/>
                </a:moveTo>
                <a:lnTo>
                  <a:pt x="80568" y="53266"/>
                </a:lnTo>
                <a:cubicBezTo>
                  <a:pt x="338678" y="40975"/>
                  <a:pt x="385925" y="34518"/>
                  <a:pt x="710882" y="53266"/>
                </a:cubicBezTo>
                <a:cubicBezTo>
                  <a:pt x="719238" y="53748"/>
                  <a:pt x="722102" y="65792"/>
                  <a:pt x="728638" y="71021"/>
                </a:cubicBezTo>
                <a:cubicBezTo>
                  <a:pt x="736970" y="77686"/>
                  <a:pt x="746940" y="82111"/>
                  <a:pt x="755271" y="88776"/>
                </a:cubicBezTo>
                <a:cubicBezTo>
                  <a:pt x="761807" y="94005"/>
                  <a:pt x="766062" y="101889"/>
                  <a:pt x="773026" y="106532"/>
                </a:cubicBezTo>
                <a:cubicBezTo>
                  <a:pt x="790778" y="118367"/>
                  <a:pt x="814458" y="127247"/>
                  <a:pt x="835170" y="133165"/>
                </a:cubicBezTo>
                <a:cubicBezTo>
                  <a:pt x="846901" y="136517"/>
                  <a:pt x="858949" y="138690"/>
                  <a:pt x="870680" y="142042"/>
                </a:cubicBezTo>
                <a:cubicBezTo>
                  <a:pt x="879678" y="144613"/>
                  <a:pt x="888435" y="147961"/>
                  <a:pt x="897313" y="150920"/>
                </a:cubicBezTo>
                <a:cubicBezTo>
                  <a:pt x="1110543" y="144256"/>
                  <a:pt x="1151302" y="134463"/>
                  <a:pt x="1332319" y="150920"/>
                </a:cubicBezTo>
                <a:cubicBezTo>
                  <a:pt x="1347346" y="152286"/>
                  <a:pt x="1361862" y="157099"/>
                  <a:pt x="1376708" y="159798"/>
                </a:cubicBezTo>
                <a:cubicBezTo>
                  <a:pt x="1394418" y="163018"/>
                  <a:pt x="1412219" y="165716"/>
                  <a:pt x="1429974" y="168675"/>
                </a:cubicBezTo>
                <a:cubicBezTo>
                  <a:pt x="1438852" y="171634"/>
                  <a:pt x="1447529" y="175283"/>
                  <a:pt x="1456607" y="177553"/>
                </a:cubicBezTo>
                <a:lnTo>
                  <a:pt x="1527628" y="195308"/>
                </a:lnTo>
                <a:lnTo>
                  <a:pt x="1909368" y="186431"/>
                </a:lnTo>
                <a:cubicBezTo>
                  <a:pt x="1921558" y="185912"/>
                  <a:pt x="1932698" y="178269"/>
                  <a:pt x="1944878" y="177553"/>
                </a:cubicBezTo>
                <a:cubicBezTo>
                  <a:pt x="2033551" y="172337"/>
                  <a:pt x="2122432" y="171634"/>
                  <a:pt x="2211209" y="168675"/>
                </a:cubicBezTo>
                <a:cubicBezTo>
                  <a:pt x="2318615" y="157935"/>
                  <a:pt x="2271767" y="169203"/>
                  <a:pt x="2353251" y="142042"/>
                </a:cubicBezTo>
                <a:cubicBezTo>
                  <a:pt x="2362129" y="139083"/>
                  <a:pt x="2371514" y="137350"/>
                  <a:pt x="2379884" y="133165"/>
                </a:cubicBezTo>
                <a:cubicBezTo>
                  <a:pt x="2391721" y="127246"/>
                  <a:pt x="2402171" y="115924"/>
                  <a:pt x="2415395" y="115409"/>
                </a:cubicBezTo>
                <a:cubicBezTo>
                  <a:pt x="2631275" y="106998"/>
                  <a:pt x="2847442" y="109491"/>
                  <a:pt x="3063465" y="106532"/>
                </a:cubicBezTo>
                <a:cubicBezTo>
                  <a:pt x="3206731" y="77878"/>
                  <a:pt x="2984271" y="119914"/>
                  <a:pt x="3347550" y="88776"/>
                </a:cubicBezTo>
                <a:cubicBezTo>
                  <a:pt x="3392775" y="84900"/>
                  <a:pt x="3408796" y="72546"/>
                  <a:pt x="3445205" y="62143"/>
                </a:cubicBezTo>
                <a:cubicBezTo>
                  <a:pt x="3456936" y="58791"/>
                  <a:pt x="3468984" y="56618"/>
                  <a:pt x="3480715" y="53266"/>
                </a:cubicBezTo>
                <a:cubicBezTo>
                  <a:pt x="3489713" y="50695"/>
                  <a:pt x="3498069" y="45598"/>
                  <a:pt x="3507348" y="44388"/>
                </a:cubicBezTo>
                <a:cubicBezTo>
                  <a:pt x="3566328" y="36695"/>
                  <a:pt x="3684902" y="26633"/>
                  <a:pt x="3684902" y="26633"/>
                </a:cubicBezTo>
                <a:cubicBezTo>
                  <a:pt x="3795627" y="-1050"/>
                  <a:pt x="3724732" y="12732"/>
                  <a:pt x="3960110" y="35510"/>
                </a:cubicBezTo>
                <a:cubicBezTo>
                  <a:pt x="3972254" y="36685"/>
                  <a:pt x="3983710" y="41741"/>
                  <a:pt x="3995620" y="44388"/>
                </a:cubicBezTo>
                <a:cubicBezTo>
                  <a:pt x="4031504" y="52363"/>
                  <a:pt x="4075473" y="60221"/>
                  <a:pt x="4111030" y="62143"/>
                </a:cubicBezTo>
                <a:cubicBezTo>
                  <a:pt x="4227062" y="68415"/>
                  <a:pt x="4627901" y="77673"/>
                  <a:pt x="4714711" y="79899"/>
                </a:cubicBezTo>
                <a:cubicBezTo>
                  <a:pt x="4808858" y="91666"/>
                  <a:pt x="4801119" y="95261"/>
                  <a:pt x="4918898" y="79899"/>
                </a:cubicBezTo>
                <a:cubicBezTo>
                  <a:pt x="4943095" y="76743"/>
                  <a:pt x="4965990" y="66928"/>
                  <a:pt x="4989919" y="62143"/>
                </a:cubicBezTo>
                <a:cubicBezTo>
                  <a:pt x="5057703" y="48587"/>
                  <a:pt x="5019335" y="55138"/>
                  <a:pt x="5105329" y="44388"/>
                </a:cubicBezTo>
                <a:cubicBezTo>
                  <a:pt x="5114207" y="41429"/>
                  <a:pt x="5122755" y="37184"/>
                  <a:pt x="5131962" y="35510"/>
                </a:cubicBezTo>
                <a:cubicBezTo>
                  <a:pt x="5241354" y="15621"/>
                  <a:pt x="5301880" y="30436"/>
                  <a:pt x="5433803" y="35510"/>
                </a:cubicBezTo>
                <a:cubicBezTo>
                  <a:pt x="5593162" y="75352"/>
                  <a:pt x="5424116" y="35847"/>
                  <a:pt x="5842176" y="53266"/>
                </a:cubicBezTo>
                <a:cubicBezTo>
                  <a:pt x="5860161" y="54015"/>
                  <a:pt x="5877600" y="59764"/>
                  <a:pt x="5895442" y="62143"/>
                </a:cubicBezTo>
                <a:cubicBezTo>
                  <a:pt x="5922004" y="65685"/>
                  <a:pt x="5948581" y="69613"/>
                  <a:pt x="5975341" y="71021"/>
                </a:cubicBezTo>
                <a:cubicBezTo>
                  <a:pt x="6061091" y="75534"/>
                  <a:pt x="6146976" y="76940"/>
                  <a:pt x="6232793" y="79899"/>
                </a:cubicBezTo>
                <a:lnTo>
                  <a:pt x="6721065" y="71021"/>
                </a:lnTo>
                <a:cubicBezTo>
                  <a:pt x="6744911" y="70264"/>
                  <a:pt x="6768437" y="65296"/>
                  <a:pt x="6792086" y="62143"/>
                </a:cubicBezTo>
                <a:cubicBezTo>
                  <a:pt x="6804167" y="60532"/>
                  <a:pt x="6891985" y="48266"/>
                  <a:pt x="6907496" y="44388"/>
                </a:cubicBezTo>
                <a:cubicBezTo>
                  <a:pt x="6907510" y="44385"/>
                  <a:pt x="6974072" y="22196"/>
                  <a:pt x="6987395" y="17755"/>
                </a:cubicBezTo>
                <a:lnTo>
                  <a:pt x="7014028" y="8877"/>
                </a:lnTo>
                <a:lnTo>
                  <a:pt x="7839651" y="26633"/>
                </a:lnTo>
                <a:cubicBezTo>
                  <a:pt x="7857630" y="27510"/>
                  <a:pt x="7874924" y="34988"/>
                  <a:pt x="7892917" y="35510"/>
                </a:cubicBezTo>
                <a:cubicBezTo>
                  <a:pt x="8079294" y="40912"/>
                  <a:pt x="8265780" y="41429"/>
                  <a:pt x="8452211" y="44388"/>
                </a:cubicBezTo>
                <a:cubicBezTo>
                  <a:pt x="8599377" y="68917"/>
                  <a:pt x="8380894" y="33696"/>
                  <a:pt x="8594253" y="62143"/>
                </a:cubicBezTo>
                <a:cubicBezTo>
                  <a:pt x="8609210" y="64137"/>
                  <a:pt x="8623728" y="68726"/>
                  <a:pt x="8638642" y="71021"/>
                </a:cubicBezTo>
                <a:cubicBezTo>
                  <a:pt x="8662222" y="74649"/>
                  <a:pt x="8685989" y="76940"/>
                  <a:pt x="8709663" y="79899"/>
                </a:cubicBezTo>
                <a:lnTo>
                  <a:pt x="9482020" y="71021"/>
                </a:lnTo>
                <a:cubicBezTo>
                  <a:pt x="9655666" y="67805"/>
                  <a:pt x="9612992" y="76007"/>
                  <a:pt x="9703962" y="53266"/>
                </a:cubicBezTo>
                <a:cubicBezTo>
                  <a:pt x="9718281" y="38946"/>
                  <a:pt x="9728750" y="26155"/>
                  <a:pt x="9748350" y="17755"/>
                </a:cubicBezTo>
                <a:cubicBezTo>
                  <a:pt x="9759565" y="12949"/>
                  <a:pt x="9772129" y="12229"/>
                  <a:pt x="9783861" y="8877"/>
                </a:cubicBezTo>
                <a:cubicBezTo>
                  <a:pt x="9792859" y="6306"/>
                  <a:pt x="9801616" y="2959"/>
                  <a:pt x="9810494" y="0"/>
                </a:cubicBezTo>
                <a:cubicBezTo>
                  <a:pt x="9869678" y="2959"/>
                  <a:pt x="9929012" y="3744"/>
                  <a:pt x="9988047" y="8877"/>
                </a:cubicBezTo>
                <a:cubicBezTo>
                  <a:pt x="10035852" y="13034"/>
                  <a:pt x="9994124" y="26165"/>
                  <a:pt x="10050191" y="35510"/>
                </a:cubicBezTo>
                <a:cubicBezTo>
                  <a:pt x="10091160" y="42338"/>
                  <a:pt x="10133049" y="41429"/>
                  <a:pt x="10174478" y="44388"/>
                </a:cubicBezTo>
                <a:cubicBezTo>
                  <a:pt x="10180397" y="53266"/>
                  <a:pt x="10187462" y="61478"/>
                  <a:pt x="10192234" y="71021"/>
                </a:cubicBezTo>
                <a:cubicBezTo>
                  <a:pt x="10198600" y="83753"/>
                  <a:pt x="10207146" y="121794"/>
                  <a:pt x="10209989" y="133165"/>
                </a:cubicBezTo>
                <a:cubicBezTo>
                  <a:pt x="10207030" y="230819"/>
                  <a:pt x="10205355" y="328521"/>
                  <a:pt x="10201111" y="426128"/>
                </a:cubicBezTo>
                <a:cubicBezTo>
                  <a:pt x="10193498" y="601228"/>
                  <a:pt x="10196135" y="482286"/>
                  <a:pt x="10183356" y="603681"/>
                </a:cubicBezTo>
                <a:cubicBezTo>
                  <a:pt x="10154385" y="878893"/>
                  <a:pt x="10191024" y="577835"/>
                  <a:pt x="10165601" y="781235"/>
                </a:cubicBezTo>
                <a:cubicBezTo>
                  <a:pt x="10162642" y="843379"/>
                  <a:pt x="10156723" y="905452"/>
                  <a:pt x="10156723" y="967666"/>
                </a:cubicBezTo>
                <a:cubicBezTo>
                  <a:pt x="10156723" y="1272480"/>
                  <a:pt x="10165601" y="1577252"/>
                  <a:pt x="10165601" y="1882066"/>
                </a:cubicBezTo>
                <a:cubicBezTo>
                  <a:pt x="10165601" y="1929506"/>
                  <a:pt x="10161689" y="1976929"/>
                  <a:pt x="10156723" y="2024108"/>
                </a:cubicBezTo>
                <a:cubicBezTo>
                  <a:pt x="10155743" y="2033414"/>
                  <a:pt x="10152660" y="2042717"/>
                  <a:pt x="10147845" y="2050741"/>
                </a:cubicBezTo>
                <a:cubicBezTo>
                  <a:pt x="10143539" y="2057918"/>
                  <a:pt x="10135319" y="2061961"/>
                  <a:pt x="10130090" y="2068497"/>
                </a:cubicBezTo>
                <a:cubicBezTo>
                  <a:pt x="10121725" y="2078954"/>
                  <a:pt x="10108872" y="2105739"/>
                  <a:pt x="10094579" y="2112885"/>
                </a:cubicBezTo>
                <a:cubicBezTo>
                  <a:pt x="10094574" y="2112888"/>
                  <a:pt x="9988053" y="2148395"/>
                  <a:pt x="9988047" y="2148396"/>
                </a:cubicBezTo>
                <a:cubicBezTo>
                  <a:pt x="9976210" y="2151355"/>
                  <a:pt x="9964269" y="2153922"/>
                  <a:pt x="9952537" y="2157274"/>
                </a:cubicBezTo>
                <a:cubicBezTo>
                  <a:pt x="9943539" y="2159845"/>
                  <a:pt x="9935022" y="2164047"/>
                  <a:pt x="9925904" y="2166151"/>
                </a:cubicBezTo>
                <a:cubicBezTo>
                  <a:pt x="9896498" y="2172937"/>
                  <a:pt x="9867072" y="2180164"/>
                  <a:pt x="9837127" y="2183907"/>
                </a:cubicBezTo>
                <a:cubicBezTo>
                  <a:pt x="9745343" y="2195379"/>
                  <a:pt x="9789724" y="2189410"/>
                  <a:pt x="9703962" y="2201662"/>
                </a:cubicBezTo>
                <a:lnTo>
                  <a:pt x="6880863" y="2192784"/>
                </a:lnTo>
                <a:cubicBezTo>
                  <a:pt x="5430345" y="2184726"/>
                  <a:pt x="7164104" y="2193914"/>
                  <a:pt x="6312692" y="2166151"/>
                </a:cubicBezTo>
                <a:cubicBezTo>
                  <a:pt x="6105635" y="2159399"/>
                  <a:pt x="5898401" y="2160233"/>
                  <a:pt x="5691255" y="2157274"/>
                </a:cubicBezTo>
                <a:cubicBezTo>
                  <a:pt x="5646867" y="2154315"/>
                  <a:pt x="5602550" y="2149956"/>
                  <a:pt x="5558090" y="2148396"/>
                </a:cubicBezTo>
                <a:cubicBezTo>
                  <a:pt x="5348517" y="2141042"/>
                  <a:pt x="5145296" y="2141622"/>
                  <a:pt x="4936653" y="2130641"/>
                </a:cubicBezTo>
                <a:cubicBezTo>
                  <a:pt x="4894344" y="2128414"/>
                  <a:pt x="4670730" y="2113917"/>
                  <a:pt x="4581546" y="2104008"/>
                </a:cubicBezTo>
                <a:cubicBezTo>
                  <a:pt x="4560749" y="2101697"/>
                  <a:pt x="4540249" y="2096943"/>
                  <a:pt x="4519403" y="2095130"/>
                </a:cubicBezTo>
                <a:cubicBezTo>
                  <a:pt x="4393744" y="2084203"/>
                  <a:pt x="4262665" y="2083056"/>
                  <a:pt x="4137663" y="2077374"/>
                </a:cubicBezTo>
                <a:cubicBezTo>
                  <a:pt x="3685781" y="2056834"/>
                  <a:pt x="4448604" y="2081327"/>
                  <a:pt x="3667146" y="2059619"/>
                </a:cubicBezTo>
                <a:lnTo>
                  <a:pt x="3578370" y="2050741"/>
                </a:lnTo>
                <a:cubicBezTo>
                  <a:pt x="3551720" y="2047936"/>
                  <a:pt x="3525183" y="2044001"/>
                  <a:pt x="3498471" y="2041864"/>
                </a:cubicBezTo>
                <a:cubicBezTo>
                  <a:pt x="3451182" y="2038081"/>
                  <a:pt x="3403756" y="2036250"/>
                  <a:pt x="3356428" y="2032986"/>
                </a:cubicBezTo>
                <a:lnTo>
                  <a:pt x="3241018" y="2024108"/>
                </a:lnTo>
                <a:lnTo>
                  <a:pt x="3081220" y="2015231"/>
                </a:lnTo>
                <a:cubicBezTo>
                  <a:pt x="3042717" y="2012747"/>
                  <a:pt x="3004386" y="2007165"/>
                  <a:pt x="2965811" y="2006353"/>
                </a:cubicBezTo>
                <a:lnTo>
                  <a:pt x="2237842" y="1997475"/>
                </a:lnTo>
                <a:cubicBezTo>
                  <a:pt x="2152024" y="1994516"/>
                  <a:pt x="2066253" y="1989465"/>
                  <a:pt x="1980389" y="1988598"/>
                </a:cubicBezTo>
                <a:lnTo>
                  <a:pt x="480063" y="1979720"/>
                </a:lnTo>
                <a:cubicBezTo>
                  <a:pt x="410025" y="1978546"/>
                  <a:pt x="411259" y="1965798"/>
                  <a:pt x="364653" y="1953087"/>
                </a:cubicBezTo>
                <a:cubicBezTo>
                  <a:pt x="341111" y="1946666"/>
                  <a:pt x="317306" y="1941250"/>
                  <a:pt x="293632" y="1935332"/>
                </a:cubicBezTo>
                <a:lnTo>
                  <a:pt x="258121" y="1926454"/>
                </a:lnTo>
                <a:cubicBezTo>
                  <a:pt x="210717" y="1928949"/>
                  <a:pt x="80945" y="1952310"/>
                  <a:pt x="18424" y="1917576"/>
                </a:cubicBezTo>
                <a:cubicBezTo>
                  <a:pt x="10244" y="1913031"/>
                  <a:pt x="12505" y="1899821"/>
                  <a:pt x="9546" y="1890943"/>
                </a:cubicBezTo>
                <a:cubicBezTo>
                  <a:pt x="4673" y="1759352"/>
                  <a:pt x="-9253" y="1543140"/>
                  <a:pt x="9546" y="1411549"/>
                </a:cubicBezTo>
                <a:cubicBezTo>
                  <a:pt x="13289" y="1385347"/>
                  <a:pt x="36687" y="1365638"/>
                  <a:pt x="45057" y="1340528"/>
                </a:cubicBezTo>
                <a:lnTo>
                  <a:pt x="62812" y="1287262"/>
                </a:lnTo>
                <a:cubicBezTo>
                  <a:pt x="59853" y="1222159"/>
                  <a:pt x="58933" y="1156931"/>
                  <a:pt x="53935" y="1091953"/>
                </a:cubicBezTo>
                <a:cubicBezTo>
                  <a:pt x="52999" y="1079788"/>
                  <a:pt x="45057" y="1068643"/>
                  <a:pt x="45057" y="1056442"/>
                </a:cubicBezTo>
                <a:cubicBezTo>
                  <a:pt x="45057" y="911410"/>
                  <a:pt x="50976" y="766439"/>
                  <a:pt x="53935" y="621437"/>
                </a:cubicBezTo>
                <a:cubicBezTo>
                  <a:pt x="50976" y="503068"/>
                  <a:pt x="45057" y="384736"/>
                  <a:pt x="45057" y="266330"/>
                </a:cubicBezTo>
                <a:cubicBezTo>
                  <a:pt x="45057" y="227746"/>
                  <a:pt x="49674" y="189268"/>
                  <a:pt x="53935" y="150920"/>
                </a:cubicBezTo>
                <a:cubicBezTo>
                  <a:pt x="56363" y="129070"/>
                  <a:pt x="63178" y="101178"/>
                  <a:pt x="71690" y="79899"/>
                </a:cubicBezTo>
                <a:cubicBezTo>
                  <a:pt x="74148" y="73755"/>
                  <a:pt x="79088" y="57705"/>
                  <a:pt x="80568" y="5326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2895600" y="4681492"/>
            <a:ext cx="4724400" cy="1371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6773662" y="4835372"/>
            <a:ext cx="722611" cy="1047565"/>
          </a:xfrm>
          <a:custGeom>
            <a:avLst/>
            <a:gdLst>
              <a:gd name="connsiteX0" fmla="*/ 372862 w 722611"/>
              <a:gd name="connsiteY0" fmla="*/ 79899 h 1047565"/>
              <a:gd name="connsiteX1" fmla="*/ 372862 w 722611"/>
              <a:gd name="connsiteY1" fmla="*/ 79899 h 1047565"/>
              <a:gd name="connsiteX2" fmla="*/ 106532 w 722611"/>
              <a:gd name="connsiteY2" fmla="*/ 150920 h 1047565"/>
              <a:gd name="connsiteX3" fmla="*/ 97655 w 722611"/>
              <a:gd name="connsiteY3" fmla="*/ 177553 h 1047565"/>
              <a:gd name="connsiteX4" fmla="*/ 106532 w 722611"/>
              <a:gd name="connsiteY4" fmla="*/ 301840 h 1047565"/>
              <a:gd name="connsiteX5" fmla="*/ 124288 w 722611"/>
              <a:gd name="connsiteY5" fmla="*/ 319596 h 1047565"/>
              <a:gd name="connsiteX6" fmla="*/ 142043 w 722611"/>
              <a:gd name="connsiteY6" fmla="*/ 372862 h 1047565"/>
              <a:gd name="connsiteX7" fmla="*/ 133165 w 722611"/>
              <a:gd name="connsiteY7" fmla="*/ 417250 h 1047565"/>
              <a:gd name="connsiteX8" fmla="*/ 88777 w 722611"/>
              <a:gd name="connsiteY8" fmla="*/ 461638 h 1047565"/>
              <a:gd name="connsiteX9" fmla="*/ 44388 w 722611"/>
              <a:gd name="connsiteY9" fmla="*/ 497149 h 1047565"/>
              <a:gd name="connsiteX10" fmla="*/ 0 w 722611"/>
              <a:gd name="connsiteY10" fmla="*/ 577048 h 1047565"/>
              <a:gd name="connsiteX11" fmla="*/ 8878 w 722611"/>
              <a:gd name="connsiteY11" fmla="*/ 701336 h 1047565"/>
              <a:gd name="connsiteX12" fmla="*/ 17755 w 722611"/>
              <a:gd name="connsiteY12" fmla="*/ 727969 h 1047565"/>
              <a:gd name="connsiteX13" fmla="*/ 35511 w 722611"/>
              <a:gd name="connsiteY13" fmla="*/ 745724 h 1047565"/>
              <a:gd name="connsiteX14" fmla="*/ 53266 w 722611"/>
              <a:gd name="connsiteY14" fmla="*/ 772357 h 1047565"/>
              <a:gd name="connsiteX15" fmla="*/ 79899 w 722611"/>
              <a:gd name="connsiteY15" fmla="*/ 790112 h 1047565"/>
              <a:gd name="connsiteX16" fmla="*/ 88777 w 722611"/>
              <a:gd name="connsiteY16" fmla="*/ 816745 h 1047565"/>
              <a:gd name="connsiteX17" fmla="*/ 150921 w 722611"/>
              <a:gd name="connsiteY17" fmla="*/ 870011 h 1047565"/>
              <a:gd name="connsiteX18" fmla="*/ 177554 w 722611"/>
              <a:gd name="connsiteY18" fmla="*/ 878889 h 1047565"/>
              <a:gd name="connsiteX19" fmla="*/ 204187 w 722611"/>
              <a:gd name="connsiteY19" fmla="*/ 896644 h 1047565"/>
              <a:gd name="connsiteX20" fmla="*/ 257453 w 722611"/>
              <a:gd name="connsiteY20" fmla="*/ 914400 h 1047565"/>
              <a:gd name="connsiteX21" fmla="*/ 284086 w 722611"/>
              <a:gd name="connsiteY21" fmla="*/ 923277 h 1047565"/>
              <a:gd name="connsiteX22" fmla="*/ 301841 w 722611"/>
              <a:gd name="connsiteY22" fmla="*/ 941033 h 1047565"/>
              <a:gd name="connsiteX23" fmla="*/ 328474 w 722611"/>
              <a:gd name="connsiteY23" fmla="*/ 958788 h 1047565"/>
              <a:gd name="connsiteX24" fmla="*/ 346229 w 722611"/>
              <a:gd name="connsiteY24" fmla="*/ 985421 h 1047565"/>
              <a:gd name="connsiteX25" fmla="*/ 399495 w 722611"/>
              <a:gd name="connsiteY25" fmla="*/ 1012054 h 1047565"/>
              <a:gd name="connsiteX26" fmla="*/ 417251 w 722611"/>
              <a:gd name="connsiteY26" fmla="*/ 1029809 h 1047565"/>
              <a:gd name="connsiteX27" fmla="*/ 470517 w 722611"/>
              <a:gd name="connsiteY27" fmla="*/ 1047565 h 1047565"/>
              <a:gd name="connsiteX28" fmla="*/ 585926 w 722611"/>
              <a:gd name="connsiteY28" fmla="*/ 1038687 h 1047565"/>
              <a:gd name="connsiteX29" fmla="*/ 612559 w 722611"/>
              <a:gd name="connsiteY29" fmla="*/ 1020932 h 1047565"/>
              <a:gd name="connsiteX30" fmla="*/ 639192 w 722611"/>
              <a:gd name="connsiteY30" fmla="*/ 1012054 h 1047565"/>
              <a:gd name="connsiteX31" fmla="*/ 648070 w 722611"/>
              <a:gd name="connsiteY31" fmla="*/ 985421 h 1047565"/>
              <a:gd name="connsiteX32" fmla="*/ 665825 w 722611"/>
              <a:gd name="connsiteY32" fmla="*/ 807868 h 1047565"/>
              <a:gd name="connsiteX33" fmla="*/ 683581 w 722611"/>
              <a:gd name="connsiteY33" fmla="*/ 701336 h 1047565"/>
              <a:gd name="connsiteX34" fmla="*/ 701336 w 722611"/>
              <a:gd name="connsiteY34" fmla="*/ 683580 h 1047565"/>
              <a:gd name="connsiteX35" fmla="*/ 719091 w 722611"/>
              <a:gd name="connsiteY35" fmla="*/ 630314 h 1047565"/>
              <a:gd name="connsiteX36" fmla="*/ 710214 w 722611"/>
              <a:gd name="connsiteY36" fmla="*/ 603681 h 1047565"/>
              <a:gd name="connsiteX37" fmla="*/ 639192 w 722611"/>
              <a:gd name="connsiteY37" fmla="*/ 550415 h 1047565"/>
              <a:gd name="connsiteX38" fmla="*/ 612559 w 722611"/>
              <a:gd name="connsiteY38" fmla="*/ 532660 h 1047565"/>
              <a:gd name="connsiteX39" fmla="*/ 594804 w 722611"/>
              <a:gd name="connsiteY39" fmla="*/ 479394 h 1047565"/>
              <a:gd name="connsiteX40" fmla="*/ 585926 w 722611"/>
              <a:gd name="connsiteY40" fmla="*/ 452761 h 1047565"/>
              <a:gd name="connsiteX41" fmla="*/ 594804 w 722611"/>
              <a:gd name="connsiteY41" fmla="*/ 390617 h 1047565"/>
              <a:gd name="connsiteX42" fmla="*/ 630315 w 722611"/>
              <a:gd name="connsiteY42" fmla="*/ 337351 h 1047565"/>
              <a:gd name="connsiteX43" fmla="*/ 674703 w 722611"/>
              <a:gd name="connsiteY43" fmla="*/ 275207 h 1047565"/>
              <a:gd name="connsiteX44" fmla="*/ 683581 w 722611"/>
              <a:gd name="connsiteY44" fmla="*/ 248574 h 1047565"/>
              <a:gd name="connsiteX45" fmla="*/ 701336 w 722611"/>
              <a:gd name="connsiteY45" fmla="*/ 221941 h 1047565"/>
              <a:gd name="connsiteX46" fmla="*/ 710214 w 722611"/>
              <a:gd name="connsiteY46" fmla="*/ 186431 h 1047565"/>
              <a:gd name="connsiteX47" fmla="*/ 719091 w 722611"/>
              <a:gd name="connsiteY47" fmla="*/ 79899 h 1047565"/>
              <a:gd name="connsiteX48" fmla="*/ 665825 w 722611"/>
              <a:gd name="connsiteY48" fmla="*/ 44388 h 1047565"/>
              <a:gd name="connsiteX49" fmla="*/ 612559 w 722611"/>
              <a:gd name="connsiteY49" fmla="*/ 17755 h 1047565"/>
              <a:gd name="connsiteX50" fmla="*/ 550416 w 722611"/>
              <a:gd name="connsiteY50" fmla="*/ 0 h 1047565"/>
              <a:gd name="connsiteX51" fmla="*/ 532660 w 722611"/>
              <a:gd name="connsiteY51" fmla="*/ 17755 h 1047565"/>
              <a:gd name="connsiteX52" fmla="*/ 523783 w 722611"/>
              <a:gd name="connsiteY52" fmla="*/ 44388 h 1047565"/>
              <a:gd name="connsiteX53" fmla="*/ 470517 w 722611"/>
              <a:gd name="connsiteY53" fmla="*/ 62143 h 1047565"/>
              <a:gd name="connsiteX54" fmla="*/ 443884 w 722611"/>
              <a:gd name="connsiteY54" fmla="*/ 71021 h 1047565"/>
              <a:gd name="connsiteX55" fmla="*/ 372862 w 722611"/>
              <a:gd name="connsiteY55" fmla="*/ 79899 h 104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22611" h="1047565">
                <a:moveTo>
                  <a:pt x="372862" y="79899"/>
                </a:moveTo>
                <a:lnTo>
                  <a:pt x="372862" y="79899"/>
                </a:lnTo>
                <a:cubicBezTo>
                  <a:pt x="284085" y="103573"/>
                  <a:pt x="193121" y="120195"/>
                  <a:pt x="106532" y="150920"/>
                </a:cubicBezTo>
                <a:cubicBezTo>
                  <a:pt x="97713" y="154049"/>
                  <a:pt x="97655" y="168195"/>
                  <a:pt x="97655" y="177553"/>
                </a:cubicBezTo>
                <a:cubicBezTo>
                  <a:pt x="97655" y="219088"/>
                  <a:pt x="98878" y="261017"/>
                  <a:pt x="106532" y="301840"/>
                </a:cubicBezTo>
                <a:cubicBezTo>
                  <a:pt x="108075" y="310067"/>
                  <a:pt x="118369" y="313677"/>
                  <a:pt x="124288" y="319596"/>
                </a:cubicBezTo>
                <a:cubicBezTo>
                  <a:pt x="130206" y="337351"/>
                  <a:pt x="145714" y="354510"/>
                  <a:pt x="142043" y="372862"/>
                </a:cubicBezTo>
                <a:cubicBezTo>
                  <a:pt x="139084" y="387658"/>
                  <a:pt x="138463" y="403122"/>
                  <a:pt x="133165" y="417250"/>
                </a:cubicBezTo>
                <a:cubicBezTo>
                  <a:pt x="121750" y="447689"/>
                  <a:pt x="112029" y="443037"/>
                  <a:pt x="88777" y="461638"/>
                </a:cubicBezTo>
                <a:cubicBezTo>
                  <a:pt x="25527" y="512238"/>
                  <a:pt x="126360" y="442502"/>
                  <a:pt x="44388" y="497149"/>
                </a:cubicBezTo>
                <a:cubicBezTo>
                  <a:pt x="3687" y="558201"/>
                  <a:pt x="15626" y="530171"/>
                  <a:pt x="0" y="577048"/>
                </a:cubicBezTo>
                <a:cubicBezTo>
                  <a:pt x="2959" y="618477"/>
                  <a:pt x="4025" y="660086"/>
                  <a:pt x="8878" y="701336"/>
                </a:cubicBezTo>
                <a:cubicBezTo>
                  <a:pt x="9971" y="710630"/>
                  <a:pt x="12940" y="719945"/>
                  <a:pt x="17755" y="727969"/>
                </a:cubicBezTo>
                <a:cubicBezTo>
                  <a:pt x="22061" y="735146"/>
                  <a:pt x="30282" y="739188"/>
                  <a:pt x="35511" y="745724"/>
                </a:cubicBezTo>
                <a:cubicBezTo>
                  <a:pt x="42176" y="754055"/>
                  <a:pt x="45721" y="764812"/>
                  <a:pt x="53266" y="772357"/>
                </a:cubicBezTo>
                <a:cubicBezTo>
                  <a:pt x="60811" y="779902"/>
                  <a:pt x="71021" y="784194"/>
                  <a:pt x="79899" y="790112"/>
                </a:cubicBezTo>
                <a:cubicBezTo>
                  <a:pt x="82858" y="798990"/>
                  <a:pt x="83338" y="809130"/>
                  <a:pt x="88777" y="816745"/>
                </a:cubicBezTo>
                <a:cubicBezTo>
                  <a:pt x="100913" y="833735"/>
                  <a:pt x="130067" y="859584"/>
                  <a:pt x="150921" y="870011"/>
                </a:cubicBezTo>
                <a:cubicBezTo>
                  <a:pt x="159291" y="874196"/>
                  <a:pt x="169184" y="874704"/>
                  <a:pt x="177554" y="878889"/>
                </a:cubicBezTo>
                <a:cubicBezTo>
                  <a:pt x="187097" y="883661"/>
                  <a:pt x="194437" y="892311"/>
                  <a:pt x="204187" y="896644"/>
                </a:cubicBezTo>
                <a:cubicBezTo>
                  <a:pt x="221290" y="904245"/>
                  <a:pt x="239698" y="908482"/>
                  <a:pt x="257453" y="914400"/>
                </a:cubicBezTo>
                <a:lnTo>
                  <a:pt x="284086" y="923277"/>
                </a:lnTo>
                <a:cubicBezTo>
                  <a:pt x="290004" y="929196"/>
                  <a:pt x="295305" y="935804"/>
                  <a:pt x="301841" y="941033"/>
                </a:cubicBezTo>
                <a:cubicBezTo>
                  <a:pt x="310172" y="947698"/>
                  <a:pt x="320929" y="951243"/>
                  <a:pt x="328474" y="958788"/>
                </a:cubicBezTo>
                <a:cubicBezTo>
                  <a:pt x="336019" y="966333"/>
                  <a:pt x="338684" y="977876"/>
                  <a:pt x="346229" y="985421"/>
                </a:cubicBezTo>
                <a:cubicBezTo>
                  <a:pt x="363438" y="1002630"/>
                  <a:pt x="377835" y="1004834"/>
                  <a:pt x="399495" y="1012054"/>
                </a:cubicBezTo>
                <a:cubicBezTo>
                  <a:pt x="405414" y="1017972"/>
                  <a:pt x="409765" y="1026066"/>
                  <a:pt x="417251" y="1029809"/>
                </a:cubicBezTo>
                <a:cubicBezTo>
                  <a:pt x="433991" y="1038179"/>
                  <a:pt x="470517" y="1047565"/>
                  <a:pt x="470517" y="1047565"/>
                </a:cubicBezTo>
                <a:cubicBezTo>
                  <a:pt x="508987" y="1044606"/>
                  <a:pt x="548004" y="1045797"/>
                  <a:pt x="585926" y="1038687"/>
                </a:cubicBezTo>
                <a:cubicBezTo>
                  <a:pt x="596413" y="1036721"/>
                  <a:pt x="603016" y="1025704"/>
                  <a:pt x="612559" y="1020932"/>
                </a:cubicBezTo>
                <a:cubicBezTo>
                  <a:pt x="620929" y="1016747"/>
                  <a:pt x="630314" y="1015013"/>
                  <a:pt x="639192" y="1012054"/>
                </a:cubicBezTo>
                <a:cubicBezTo>
                  <a:pt x="642151" y="1003176"/>
                  <a:pt x="646396" y="994628"/>
                  <a:pt x="648070" y="985421"/>
                </a:cubicBezTo>
                <a:cubicBezTo>
                  <a:pt x="657213" y="935136"/>
                  <a:pt x="661173" y="854394"/>
                  <a:pt x="665825" y="807868"/>
                </a:cubicBezTo>
                <a:cubicBezTo>
                  <a:pt x="666450" y="801618"/>
                  <a:pt x="673911" y="720677"/>
                  <a:pt x="683581" y="701336"/>
                </a:cubicBezTo>
                <a:cubicBezTo>
                  <a:pt x="687324" y="693850"/>
                  <a:pt x="695418" y="689499"/>
                  <a:pt x="701336" y="683580"/>
                </a:cubicBezTo>
                <a:cubicBezTo>
                  <a:pt x="707254" y="665825"/>
                  <a:pt x="725009" y="648069"/>
                  <a:pt x="719091" y="630314"/>
                </a:cubicBezTo>
                <a:cubicBezTo>
                  <a:pt x="716132" y="621436"/>
                  <a:pt x="715653" y="611296"/>
                  <a:pt x="710214" y="603681"/>
                </a:cubicBezTo>
                <a:cubicBezTo>
                  <a:pt x="681501" y="563483"/>
                  <a:pt x="676903" y="571964"/>
                  <a:pt x="639192" y="550415"/>
                </a:cubicBezTo>
                <a:cubicBezTo>
                  <a:pt x="629928" y="545122"/>
                  <a:pt x="621437" y="538578"/>
                  <a:pt x="612559" y="532660"/>
                </a:cubicBezTo>
                <a:lnTo>
                  <a:pt x="594804" y="479394"/>
                </a:lnTo>
                <a:lnTo>
                  <a:pt x="585926" y="452761"/>
                </a:lnTo>
                <a:cubicBezTo>
                  <a:pt x="588885" y="432046"/>
                  <a:pt x="587292" y="410147"/>
                  <a:pt x="594804" y="390617"/>
                </a:cubicBezTo>
                <a:cubicBezTo>
                  <a:pt x="602464" y="370700"/>
                  <a:pt x="620772" y="356438"/>
                  <a:pt x="630315" y="337351"/>
                </a:cubicBezTo>
                <a:cubicBezTo>
                  <a:pt x="653685" y="290610"/>
                  <a:pt x="638712" y="311198"/>
                  <a:pt x="674703" y="275207"/>
                </a:cubicBezTo>
                <a:cubicBezTo>
                  <a:pt x="677662" y="266329"/>
                  <a:pt x="679396" y="256944"/>
                  <a:pt x="683581" y="248574"/>
                </a:cubicBezTo>
                <a:cubicBezTo>
                  <a:pt x="688353" y="239031"/>
                  <a:pt x="697133" y="231748"/>
                  <a:pt x="701336" y="221941"/>
                </a:cubicBezTo>
                <a:cubicBezTo>
                  <a:pt x="706142" y="210727"/>
                  <a:pt x="707255" y="198268"/>
                  <a:pt x="710214" y="186431"/>
                </a:cubicBezTo>
                <a:cubicBezTo>
                  <a:pt x="713173" y="150920"/>
                  <a:pt x="729720" y="113911"/>
                  <a:pt x="719091" y="79899"/>
                </a:cubicBezTo>
                <a:cubicBezTo>
                  <a:pt x="712726" y="59531"/>
                  <a:pt x="686069" y="51136"/>
                  <a:pt x="665825" y="44388"/>
                </a:cubicBezTo>
                <a:cubicBezTo>
                  <a:pt x="598882" y="22073"/>
                  <a:pt x="681398" y="52174"/>
                  <a:pt x="612559" y="17755"/>
                </a:cubicBezTo>
                <a:cubicBezTo>
                  <a:pt x="599820" y="11385"/>
                  <a:pt x="561799" y="2845"/>
                  <a:pt x="550416" y="0"/>
                </a:cubicBezTo>
                <a:cubicBezTo>
                  <a:pt x="544497" y="5918"/>
                  <a:pt x="536966" y="10578"/>
                  <a:pt x="532660" y="17755"/>
                </a:cubicBezTo>
                <a:cubicBezTo>
                  <a:pt x="527845" y="25779"/>
                  <a:pt x="531398" y="38949"/>
                  <a:pt x="523783" y="44388"/>
                </a:cubicBezTo>
                <a:cubicBezTo>
                  <a:pt x="508553" y="55266"/>
                  <a:pt x="488272" y="56225"/>
                  <a:pt x="470517" y="62143"/>
                </a:cubicBezTo>
                <a:lnTo>
                  <a:pt x="443884" y="71021"/>
                </a:lnTo>
                <a:cubicBezTo>
                  <a:pt x="414444" y="80835"/>
                  <a:pt x="384699" y="78419"/>
                  <a:pt x="372862" y="79899"/>
                </a:cubicBezTo>
                <a:close/>
              </a:path>
            </a:pathLst>
          </a:custGeom>
          <a:solidFill>
            <a:srgbClr val="EEF98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KOH</a:t>
            </a:r>
          </a:p>
        </p:txBody>
      </p:sp>
      <p:sp>
        <p:nvSpPr>
          <p:cNvPr id="177" name="Freeform 176"/>
          <p:cNvSpPr/>
          <p:nvPr/>
        </p:nvSpPr>
        <p:spPr>
          <a:xfrm>
            <a:off x="6553200" y="4833892"/>
            <a:ext cx="265411" cy="1047565"/>
          </a:xfrm>
          <a:custGeom>
            <a:avLst/>
            <a:gdLst>
              <a:gd name="connsiteX0" fmla="*/ 372862 w 722611"/>
              <a:gd name="connsiteY0" fmla="*/ 79899 h 1047565"/>
              <a:gd name="connsiteX1" fmla="*/ 372862 w 722611"/>
              <a:gd name="connsiteY1" fmla="*/ 79899 h 1047565"/>
              <a:gd name="connsiteX2" fmla="*/ 106532 w 722611"/>
              <a:gd name="connsiteY2" fmla="*/ 150920 h 1047565"/>
              <a:gd name="connsiteX3" fmla="*/ 97655 w 722611"/>
              <a:gd name="connsiteY3" fmla="*/ 177553 h 1047565"/>
              <a:gd name="connsiteX4" fmla="*/ 106532 w 722611"/>
              <a:gd name="connsiteY4" fmla="*/ 301840 h 1047565"/>
              <a:gd name="connsiteX5" fmla="*/ 124288 w 722611"/>
              <a:gd name="connsiteY5" fmla="*/ 319596 h 1047565"/>
              <a:gd name="connsiteX6" fmla="*/ 142043 w 722611"/>
              <a:gd name="connsiteY6" fmla="*/ 372862 h 1047565"/>
              <a:gd name="connsiteX7" fmla="*/ 133165 w 722611"/>
              <a:gd name="connsiteY7" fmla="*/ 417250 h 1047565"/>
              <a:gd name="connsiteX8" fmla="*/ 88777 w 722611"/>
              <a:gd name="connsiteY8" fmla="*/ 461638 h 1047565"/>
              <a:gd name="connsiteX9" fmla="*/ 44388 w 722611"/>
              <a:gd name="connsiteY9" fmla="*/ 497149 h 1047565"/>
              <a:gd name="connsiteX10" fmla="*/ 0 w 722611"/>
              <a:gd name="connsiteY10" fmla="*/ 577048 h 1047565"/>
              <a:gd name="connsiteX11" fmla="*/ 8878 w 722611"/>
              <a:gd name="connsiteY11" fmla="*/ 701336 h 1047565"/>
              <a:gd name="connsiteX12" fmla="*/ 17755 w 722611"/>
              <a:gd name="connsiteY12" fmla="*/ 727969 h 1047565"/>
              <a:gd name="connsiteX13" fmla="*/ 35511 w 722611"/>
              <a:gd name="connsiteY13" fmla="*/ 745724 h 1047565"/>
              <a:gd name="connsiteX14" fmla="*/ 53266 w 722611"/>
              <a:gd name="connsiteY14" fmla="*/ 772357 h 1047565"/>
              <a:gd name="connsiteX15" fmla="*/ 79899 w 722611"/>
              <a:gd name="connsiteY15" fmla="*/ 790112 h 1047565"/>
              <a:gd name="connsiteX16" fmla="*/ 88777 w 722611"/>
              <a:gd name="connsiteY16" fmla="*/ 816745 h 1047565"/>
              <a:gd name="connsiteX17" fmla="*/ 150921 w 722611"/>
              <a:gd name="connsiteY17" fmla="*/ 870011 h 1047565"/>
              <a:gd name="connsiteX18" fmla="*/ 177554 w 722611"/>
              <a:gd name="connsiteY18" fmla="*/ 878889 h 1047565"/>
              <a:gd name="connsiteX19" fmla="*/ 204187 w 722611"/>
              <a:gd name="connsiteY19" fmla="*/ 896644 h 1047565"/>
              <a:gd name="connsiteX20" fmla="*/ 257453 w 722611"/>
              <a:gd name="connsiteY20" fmla="*/ 914400 h 1047565"/>
              <a:gd name="connsiteX21" fmla="*/ 284086 w 722611"/>
              <a:gd name="connsiteY21" fmla="*/ 923277 h 1047565"/>
              <a:gd name="connsiteX22" fmla="*/ 301841 w 722611"/>
              <a:gd name="connsiteY22" fmla="*/ 941033 h 1047565"/>
              <a:gd name="connsiteX23" fmla="*/ 328474 w 722611"/>
              <a:gd name="connsiteY23" fmla="*/ 958788 h 1047565"/>
              <a:gd name="connsiteX24" fmla="*/ 346229 w 722611"/>
              <a:gd name="connsiteY24" fmla="*/ 985421 h 1047565"/>
              <a:gd name="connsiteX25" fmla="*/ 399495 w 722611"/>
              <a:gd name="connsiteY25" fmla="*/ 1012054 h 1047565"/>
              <a:gd name="connsiteX26" fmla="*/ 417251 w 722611"/>
              <a:gd name="connsiteY26" fmla="*/ 1029809 h 1047565"/>
              <a:gd name="connsiteX27" fmla="*/ 470517 w 722611"/>
              <a:gd name="connsiteY27" fmla="*/ 1047565 h 1047565"/>
              <a:gd name="connsiteX28" fmla="*/ 585926 w 722611"/>
              <a:gd name="connsiteY28" fmla="*/ 1038687 h 1047565"/>
              <a:gd name="connsiteX29" fmla="*/ 612559 w 722611"/>
              <a:gd name="connsiteY29" fmla="*/ 1020932 h 1047565"/>
              <a:gd name="connsiteX30" fmla="*/ 639192 w 722611"/>
              <a:gd name="connsiteY30" fmla="*/ 1012054 h 1047565"/>
              <a:gd name="connsiteX31" fmla="*/ 648070 w 722611"/>
              <a:gd name="connsiteY31" fmla="*/ 985421 h 1047565"/>
              <a:gd name="connsiteX32" fmla="*/ 665825 w 722611"/>
              <a:gd name="connsiteY32" fmla="*/ 807868 h 1047565"/>
              <a:gd name="connsiteX33" fmla="*/ 683581 w 722611"/>
              <a:gd name="connsiteY33" fmla="*/ 701336 h 1047565"/>
              <a:gd name="connsiteX34" fmla="*/ 701336 w 722611"/>
              <a:gd name="connsiteY34" fmla="*/ 683580 h 1047565"/>
              <a:gd name="connsiteX35" fmla="*/ 719091 w 722611"/>
              <a:gd name="connsiteY35" fmla="*/ 630314 h 1047565"/>
              <a:gd name="connsiteX36" fmla="*/ 710214 w 722611"/>
              <a:gd name="connsiteY36" fmla="*/ 603681 h 1047565"/>
              <a:gd name="connsiteX37" fmla="*/ 639192 w 722611"/>
              <a:gd name="connsiteY37" fmla="*/ 550415 h 1047565"/>
              <a:gd name="connsiteX38" fmla="*/ 612559 w 722611"/>
              <a:gd name="connsiteY38" fmla="*/ 532660 h 1047565"/>
              <a:gd name="connsiteX39" fmla="*/ 594804 w 722611"/>
              <a:gd name="connsiteY39" fmla="*/ 479394 h 1047565"/>
              <a:gd name="connsiteX40" fmla="*/ 585926 w 722611"/>
              <a:gd name="connsiteY40" fmla="*/ 452761 h 1047565"/>
              <a:gd name="connsiteX41" fmla="*/ 594804 w 722611"/>
              <a:gd name="connsiteY41" fmla="*/ 390617 h 1047565"/>
              <a:gd name="connsiteX42" fmla="*/ 630315 w 722611"/>
              <a:gd name="connsiteY42" fmla="*/ 337351 h 1047565"/>
              <a:gd name="connsiteX43" fmla="*/ 674703 w 722611"/>
              <a:gd name="connsiteY43" fmla="*/ 275207 h 1047565"/>
              <a:gd name="connsiteX44" fmla="*/ 683581 w 722611"/>
              <a:gd name="connsiteY44" fmla="*/ 248574 h 1047565"/>
              <a:gd name="connsiteX45" fmla="*/ 701336 w 722611"/>
              <a:gd name="connsiteY45" fmla="*/ 221941 h 1047565"/>
              <a:gd name="connsiteX46" fmla="*/ 710214 w 722611"/>
              <a:gd name="connsiteY46" fmla="*/ 186431 h 1047565"/>
              <a:gd name="connsiteX47" fmla="*/ 719091 w 722611"/>
              <a:gd name="connsiteY47" fmla="*/ 79899 h 1047565"/>
              <a:gd name="connsiteX48" fmla="*/ 665825 w 722611"/>
              <a:gd name="connsiteY48" fmla="*/ 44388 h 1047565"/>
              <a:gd name="connsiteX49" fmla="*/ 612559 w 722611"/>
              <a:gd name="connsiteY49" fmla="*/ 17755 h 1047565"/>
              <a:gd name="connsiteX50" fmla="*/ 550416 w 722611"/>
              <a:gd name="connsiteY50" fmla="*/ 0 h 1047565"/>
              <a:gd name="connsiteX51" fmla="*/ 532660 w 722611"/>
              <a:gd name="connsiteY51" fmla="*/ 17755 h 1047565"/>
              <a:gd name="connsiteX52" fmla="*/ 523783 w 722611"/>
              <a:gd name="connsiteY52" fmla="*/ 44388 h 1047565"/>
              <a:gd name="connsiteX53" fmla="*/ 470517 w 722611"/>
              <a:gd name="connsiteY53" fmla="*/ 62143 h 1047565"/>
              <a:gd name="connsiteX54" fmla="*/ 443884 w 722611"/>
              <a:gd name="connsiteY54" fmla="*/ 71021 h 1047565"/>
              <a:gd name="connsiteX55" fmla="*/ 372862 w 722611"/>
              <a:gd name="connsiteY55" fmla="*/ 79899 h 104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22611" h="1047565">
                <a:moveTo>
                  <a:pt x="372862" y="79899"/>
                </a:moveTo>
                <a:lnTo>
                  <a:pt x="372862" y="79899"/>
                </a:lnTo>
                <a:cubicBezTo>
                  <a:pt x="284085" y="103573"/>
                  <a:pt x="193121" y="120195"/>
                  <a:pt x="106532" y="150920"/>
                </a:cubicBezTo>
                <a:cubicBezTo>
                  <a:pt x="97713" y="154049"/>
                  <a:pt x="97655" y="168195"/>
                  <a:pt x="97655" y="177553"/>
                </a:cubicBezTo>
                <a:cubicBezTo>
                  <a:pt x="97655" y="219088"/>
                  <a:pt x="98878" y="261017"/>
                  <a:pt x="106532" y="301840"/>
                </a:cubicBezTo>
                <a:cubicBezTo>
                  <a:pt x="108075" y="310067"/>
                  <a:pt x="118369" y="313677"/>
                  <a:pt x="124288" y="319596"/>
                </a:cubicBezTo>
                <a:cubicBezTo>
                  <a:pt x="130206" y="337351"/>
                  <a:pt x="145714" y="354510"/>
                  <a:pt x="142043" y="372862"/>
                </a:cubicBezTo>
                <a:cubicBezTo>
                  <a:pt x="139084" y="387658"/>
                  <a:pt x="138463" y="403122"/>
                  <a:pt x="133165" y="417250"/>
                </a:cubicBezTo>
                <a:cubicBezTo>
                  <a:pt x="121750" y="447689"/>
                  <a:pt x="112029" y="443037"/>
                  <a:pt x="88777" y="461638"/>
                </a:cubicBezTo>
                <a:cubicBezTo>
                  <a:pt x="25527" y="512238"/>
                  <a:pt x="126360" y="442502"/>
                  <a:pt x="44388" y="497149"/>
                </a:cubicBezTo>
                <a:cubicBezTo>
                  <a:pt x="3687" y="558201"/>
                  <a:pt x="15626" y="530171"/>
                  <a:pt x="0" y="577048"/>
                </a:cubicBezTo>
                <a:cubicBezTo>
                  <a:pt x="2959" y="618477"/>
                  <a:pt x="4025" y="660086"/>
                  <a:pt x="8878" y="701336"/>
                </a:cubicBezTo>
                <a:cubicBezTo>
                  <a:pt x="9971" y="710630"/>
                  <a:pt x="12940" y="719945"/>
                  <a:pt x="17755" y="727969"/>
                </a:cubicBezTo>
                <a:cubicBezTo>
                  <a:pt x="22061" y="735146"/>
                  <a:pt x="30282" y="739188"/>
                  <a:pt x="35511" y="745724"/>
                </a:cubicBezTo>
                <a:cubicBezTo>
                  <a:pt x="42176" y="754055"/>
                  <a:pt x="45721" y="764812"/>
                  <a:pt x="53266" y="772357"/>
                </a:cubicBezTo>
                <a:cubicBezTo>
                  <a:pt x="60811" y="779902"/>
                  <a:pt x="71021" y="784194"/>
                  <a:pt x="79899" y="790112"/>
                </a:cubicBezTo>
                <a:cubicBezTo>
                  <a:pt x="82858" y="798990"/>
                  <a:pt x="83338" y="809130"/>
                  <a:pt x="88777" y="816745"/>
                </a:cubicBezTo>
                <a:cubicBezTo>
                  <a:pt x="100913" y="833735"/>
                  <a:pt x="130067" y="859584"/>
                  <a:pt x="150921" y="870011"/>
                </a:cubicBezTo>
                <a:cubicBezTo>
                  <a:pt x="159291" y="874196"/>
                  <a:pt x="169184" y="874704"/>
                  <a:pt x="177554" y="878889"/>
                </a:cubicBezTo>
                <a:cubicBezTo>
                  <a:pt x="187097" y="883661"/>
                  <a:pt x="194437" y="892311"/>
                  <a:pt x="204187" y="896644"/>
                </a:cubicBezTo>
                <a:cubicBezTo>
                  <a:pt x="221290" y="904245"/>
                  <a:pt x="239698" y="908482"/>
                  <a:pt x="257453" y="914400"/>
                </a:cubicBezTo>
                <a:lnTo>
                  <a:pt x="284086" y="923277"/>
                </a:lnTo>
                <a:cubicBezTo>
                  <a:pt x="290004" y="929196"/>
                  <a:pt x="295305" y="935804"/>
                  <a:pt x="301841" y="941033"/>
                </a:cubicBezTo>
                <a:cubicBezTo>
                  <a:pt x="310172" y="947698"/>
                  <a:pt x="320929" y="951243"/>
                  <a:pt x="328474" y="958788"/>
                </a:cubicBezTo>
                <a:cubicBezTo>
                  <a:pt x="336019" y="966333"/>
                  <a:pt x="338684" y="977876"/>
                  <a:pt x="346229" y="985421"/>
                </a:cubicBezTo>
                <a:cubicBezTo>
                  <a:pt x="363438" y="1002630"/>
                  <a:pt x="377835" y="1004834"/>
                  <a:pt x="399495" y="1012054"/>
                </a:cubicBezTo>
                <a:cubicBezTo>
                  <a:pt x="405414" y="1017972"/>
                  <a:pt x="409765" y="1026066"/>
                  <a:pt x="417251" y="1029809"/>
                </a:cubicBezTo>
                <a:cubicBezTo>
                  <a:pt x="433991" y="1038179"/>
                  <a:pt x="470517" y="1047565"/>
                  <a:pt x="470517" y="1047565"/>
                </a:cubicBezTo>
                <a:cubicBezTo>
                  <a:pt x="508987" y="1044606"/>
                  <a:pt x="548004" y="1045797"/>
                  <a:pt x="585926" y="1038687"/>
                </a:cubicBezTo>
                <a:cubicBezTo>
                  <a:pt x="596413" y="1036721"/>
                  <a:pt x="603016" y="1025704"/>
                  <a:pt x="612559" y="1020932"/>
                </a:cubicBezTo>
                <a:cubicBezTo>
                  <a:pt x="620929" y="1016747"/>
                  <a:pt x="630314" y="1015013"/>
                  <a:pt x="639192" y="1012054"/>
                </a:cubicBezTo>
                <a:cubicBezTo>
                  <a:pt x="642151" y="1003176"/>
                  <a:pt x="646396" y="994628"/>
                  <a:pt x="648070" y="985421"/>
                </a:cubicBezTo>
                <a:cubicBezTo>
                  <a:pt x="657213" y="935136"/>
                  <a:pt x="661173" y="854394"/>
                  <a:pt x="665825" y="807868"/>
                </a:cubicBezTo>
                <a:cubicBezTo>
                  <a:pt x="666450" y="801618"/>
                  <a:pt x="673911" y="720677"/>
                  <a:pt x="683581" y="701336"/>
                </a:cubicBezTo>
                <a:cubicBezTo>
                  <a:pt x="687324" y="693850"/>
                  <a:pt x="695418" y="689499"/>
                  <a:pt x="701336" y="683580"/>
                </a:cubicBezTo>
                <a:cubicBezTo>
                  <a:pt x="707254" y="665825"/>
                  <a:pt x="725009" y="648069"/>
                  <a:pt x="719091" y="630314"/>
                </a:cubicBezTo>
                <a:cubicBezTo>
                  <a:pt x="716132" y="621436"/>
                  <a:pt x="715653" y="611296"/>
                  <a:pt x="710214" y="603681"/>
                </a:cubicBezTo>
                <a:cubicBezTo>
                  <a:pt x="681501" y="563483"/>
                  <a:pt x="676903" y="571964"/>
                  <a:pt x="639192" y="550415"/>
                </a:cubicBezTo>
                <a:cubicBezTo>
                  <a:pt x="629928" y="545122"/>
                  <a:pt x="621437" y="538578"/>
                  <a:pt x="612559" y="532660"/>
                </a:cubicBezTo>
                <a:lnTo>
                  <a:pt x="594804" y="479394"/>
                </a:lnTo>
                <a:lnTo>
                  <a:pt x="585926" y="452761"/>
                </a:lnTo>
                <a:cubicBezTo>
                  <a:pt x="588885" y="432046"/>
                  <a:pt x="587292" y="410147"/>
                  <a:pt x="594804" y="390617"/>
                </a:cubicBezTo>
                <a:cubicBezTo>
                  <a:pt x="602464" y="370700"/>
                  <a:pt x="620772" y="356438"/>
                  <a:pt x="630315" y="337351"/>
                </a:cubicBezTo>
                <a:cubicBezTo>
                  <a:pt x="653685" y="290610"/>
                  <a:pt x="638712" y="311198"/>
                  <a:pt x="674703" y="275207"/>
                </a:cubicBezTo>
                <a:cubicBezTo>
                  <a:pt x="677662" y="266329"/>
                  <a:pt x="679396" y="256944"/>
                  <a:pt x="683581" y="248574"/>
                </a:cubicBezTo>
                <a:cubicBezTo>
                  <a:pt x="688353" y="239031"/>
                  <a:pt x="697133" y="231748"/>
                  <a:pt x="701336" y="221941"/>
                </a:cubicBezTo>
                <a:cubicBezTo>
                  <a:pt x="706142" y="210727"/>
                  <a:pt x="707255" y="198268"/>
                  <a:pt x="710214" y="186431"/>
                </a:cubicBezTo>
                <a:cubicBezTo>
                  <a:pt x="713173" y="150920"/>
                  <a:pt x="729720" y="113911"/>
                  <a:pt x="719091" y="79899"/>
                </a:cubicBezTo>
                <a:cubicBezTo>
                  <a:pt x="712726" y="59531"/>
                  <a:pt x="686069" y="51136"/>
                  <a:pt x="665825" y="44388"/>
                </a:cubicBezTo>
                <a:cubicBezTo>
                  <a:pt x="598882" y="22073"/>
                  <a:pt x="681398" y="52174"/>
                  <a:pt x="612559" y="17755"/>
                </a:cubicBezTo>
                <a:cubicBezTo>
                  <a:pt x="599820" y="11385"/>
                  <a:pt x="561799" y="2845"/>
                  <a:pt x="550416" y="0"/>
                </a:cubicBezTo>
                <a:cubicBezTo>
                  <a:pt x="544497" y="5918"/>
                  <a:pt x="536966" y="10578"/>
                  <a:pt x="532660" y="17755"/>
                </a:cubicBezTo>
                <a:cubicBezTo>
                  <a:pt x="527845" y="25779"/>
                  <a:pt x="531398" y="38949"/>
                  <a:pt x="523783" y="44388"/>
                </a:cubicBezTo>
                <a:cubicBezTo>
                  <a:pt x="508553" y="55266"/>
                  <a:pt x="488272" y="56225"/>
                  <a:pt x="470517" y="62143"/>
                </a:cubicBezTo>
                <a:lnTo>
                  <a:pt x="443884" y="71021"/>
                </a:lnTo>
                <a:cubicBezTo>
                  <a:pt x="414444" y="80835"/>
                  <a:pt x="384699" y="78419"/>
                  <a:pt x="372862" y="7989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3733800" y="5443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3886200" y="5443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3810000" y="5672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4038600" y="5672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3886200" y="5214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3886200" y="5595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4038600" y="5595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3962400" y="5824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4191000" y="5824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4038600" y="5367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4038600" y="5748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4191000" y="5748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4495800" y="5367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4648200" y="5672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4191000" y="5519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4191000" y="5900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8200" y="5519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4724400" y="5291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4495800" y="5672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4343400" y="5672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038600" y="5214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4191000" y="5214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114800" y="5443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343400" y="5443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4191000" y="4986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3886200" y="5595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4038600" y="5748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4953000" y="5291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4800600" y="5672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4191000" y="5367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4343400" y="5367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4343400" y="5138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4038600" y="5748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4191000" y="5900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5105400" y="5443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4953000" y="5824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4343400" y="5519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4495800" y="5519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4495800" y="5291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4419600" y="5824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5181600" y="5367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5257800" y="5595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5943600" y="5291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4495800" y="5672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4648200" y="5672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4648200" y="5443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4191000" y="5367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4343400" y="5519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4419600" y="5748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5105400" y="5443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4495800" y="5138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4648200" y="5138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4648200" y="4910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5181600" y="5367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5334000" y="5519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4114800" y="4986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6096000" y="5443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4648200" y="5824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4800600" y="5824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800600" y="5595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5334000" y="5519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4191000" y="4910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4267200" y="5138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6248400" y="5595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5638800" y="5291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5791200" y="5291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4953000" y="5748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4724400" y="5138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4876800" y="5291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4953000" y="5519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5638800" y="5214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5029200" y="4910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5181600" y="4910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5486400" y="5062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4191000" y="4910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4343400" y="5062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4419600" y="5291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5105400" y="4986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5791200" y="5443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5943600" y="5443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5105400" y="5900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4343400" y="5062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4495800" y="5214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4572000" y="5443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5257800" y="5138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5943600" y="5595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6096000" y="5595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6096000" y="5367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4495800" y="5214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4648200" y="5367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>
          <a:xfrm>
            <a:off x="4724400" y="5595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5410200" y="5291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4800600" y="4986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4953000" y="4986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6248400" y="5519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4648200" y="5367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4800600" y="5519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4876800" y="5748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5562600" y="5443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4953000" y="5138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5105400" y="5138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5105400" y="4910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4800600" y="55196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4953000" y="5672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5410200" y="5595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5715000" y="5595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5105400" y="5291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5257800" y="5291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5257800" y="5062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4953000" y="56720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5105400" y="5824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5562600" y="5748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5867400" y="57482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5257800" y="5443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5410200" y="54434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5410200" y="5214892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1905000" y="5214892"/>
            <a:ext cx="16002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Isosceles Triangle 294"/>
          <p:cNvSpPr/>
          <p:nvPr/>
        </p:nvSpPr>
        <p:spPr>
          <a:xfrm rot="16200000">
            <a:off x="723900" y="4948192"/>
            <a:ext cx="304800" cy="838200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2551492" y="5181138"/>
            <a:ext cx="420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7" name="Rectangle 296"/>
          <p:cNvSpPr/>
          <p:nvPr/>
        </p:nvSpPr>
        <p:spPr>
          <a:xfrm>
            <a:off x="3124200" y="4757692"/>
            <a:ext cx="420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3581400" y="4910092"/>
            <a:ext cx="420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9" name="Rectangle 298"/>
          <p:cNvSpPr/>
          <p:nvPr/>
        </p:nvSpPr>
        <p:spPr>
          <a:xfrm>
            <a:off x="3276600" y="5595892"/>
            <a:ext cx="420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0" name="Rectangle 299"/>
          <p:cNvSpPr/>
          <p:nvPr/>
        </p:nvSpPr>
        <p:spPr>
          <a:xfrm>
            <a:off x="6096000" y="4833892"/>
            <a:ext cx="567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1" name="Right Arrow 300"/>
          <p:cNvSpPr/>
          <p:nvPr/>
        </p:nvSpPr>
        <p:spPr>
          <a:xfrm rot="19699324">
            <a:off x="5679097" y="5027443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ight Arrow 301"/>
          <p:cNvSpPr/>
          <p:nvPr/>
        </p:nvSpPr>
        <p:spPr>
          <a:xfrm rot="1343132">
            <a:off x="6667341" y="4923976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457198" y="5291092"/>
            <a:ext cx="152401" cy="152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3505200" y="5214892"/>
            <a:ext cx="762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Freeform 304"/>
          <p:cNvSpPr/>
          <p:nvPr/>
        </p:nvSpPr>
        <p:spPr>
          <a:xfrm>
            <a:off x="1752600" y="5214892"/>
            <a:ext cx="228600" cy="304800"/>
          </a:xfrm>
          <a:custGeom>
            <a:avLst/>
            <a:gdLst>
              <a:gd name="connsiteX0" fmla="*/ 158750 w 158750"/>
              <a:gd name="connsiteY0" fmla="*/ 0 h 257175"/>
              <a:gd name="connsiteX1" fmla="*/ 158750 w 158750"/>
              <a:gd name="connsiteY1" fmla="*/ 0 h 257175"/>
              <a:gd name="connsiteX2" fmla="*/ 136525 w 158750"/>
              <a:gd name="connsiteY2" fmla="*/ 15875 h 257175"/>
              <a:gd name="connsiteX3" fmla="*/ 130175 w 158750"/>
              <a:gd name="connsiteY3" fmla="*/ 34925 h 257175"/>
              <a:gd name="connsiteX4" fmla="*/ 127000 w 158750"/>
              <a:gd name="connsiteY4" fmla="*/ 44450 h 257175"/>
              <a:gd name="connsiteX5" fmla="*/ 127000 w 158750"/>
              <a:gd name="connsiteY5" fmla="*/ 180975 h 257175"/>
              <a:gd name="connsiteX6" fmla="*/ 130175 w 158750"/>
              <a:gd name="connsiteY6" fmla="*/ 190500 h 257175"/>
              <a:gd name="connsiteX7" fmla="*/ 136525 w 158750"/>
              <a:gd name="connsiteY7" fmla="*/ 200025 h 257175"/>
              <a:gd name="connsiteX8" fmla="*/ 146050 w 158750"/>
              <a:gd name="connsiteY8" fmla="*/ 231775 h 257175"/>
              <a:gd name="connsiteX9" fmla="*/ 149225 w 158750"/>
              <a:gd name="connsiteY9" fmla="*/ 241300 h 257175"/>
              <a:gd name="connsiteX10" fmla="*/ 152400 w 158750"/>
              <a:gd name="connsiteY10" fmla="*/ 250825 h 257175"/>
              <a:gd name="connsiteX11" fmla="*/ 142875 w 158750"/>
              <a:gd name="connsiteY11" fmla="*/ 257175 h 257175"/>
              <a:gd name="connsiteX12" fmla="*/ 123825 w 158750"/>
              <a:gd name="connsiteY12" fmla="*/ 250825 h 257175"/>
              <a:gd name="connsiteX13" fmla="*/ 111125 w 158750"/>
              <a:gd name="connsiteY13" fmla="*/ 247650 h 257175"/>
              <a:gd name="connsiteX14" fmla="*/ 95250 w 158750"/>
              <a:gd name="connsiteY14" fmla="*/ 241300 h 257175"/>
              <a:gd name="connsiteX15" fmla="*/ 85725 w 158750"/>
              <a:gd name="connsiteY15" fmla="*/ 238125 h 257175"/>
              <a:gd name="connsiteX16" fmla="*/ 76200 w 158750"/>
              <a:gd name="connsiteY16" fmla="*/ 228600 h 257175"/>
              <a:gd name="connsiteX17" fmla="*/ 44450 w 158750"/>
              <a:gd name="connsiteY17" fmla="*/ 212725 h 257175"/>
              <a:gd name="connsiteX18" fmla="*/ 22225 w 158750"/>
              <a:gd name="connsiteY18" fmla="*/ 177800 h 257175"/>
              <a:gd name="connsiteX19" fmla="*/ 3175 w 158750"/>
              <a:gd name="connsiteY19" fmla="*/ 146050 h 257175"/>
              <a:gd name="connsiteX20" fmla="*/ 0 w 158750"/>
              <a:gd name="connsiteY20" fmla="*/ 136525 h 257175"/>
              <a:gd name="connsiteX21" fmla="*/ 9525 w 158750"/>
              <a:gd name="connsiteY21" fmla="*/ 92075 h 257175"/>
              <a:gd name="connsiteX22" fmla="*/ 19050 w 158750"/>
              <a:gd name="connsiteY22" fmla="*/ 79375 h 257175"/>
              <a:gd name="connsiteX23" fmla="*/ 28575 w 158750"/>
              <a:gd name="connsiteY23" fmla="*/ 76200 h 257175"/>
              <a:gd name="connsiteX24" fmla="*/ 44450 w 158750"/>
              <a:gd name="connsiteY24" fmla="*/ 57150 h 257175"/>
              <a:gd name="connsiteX25" fmla="*/ 60325 w 158750"/>
              <a:gd name="connsiteY25" fmla="*/ 38100 h 257175"/>
              <a:gd name="connsiteX26" fmla="*/ 69850 w 158750"/>
              <a:gd name="connsiteY26" fmla="*/ 34925 h 257175"/>
              <a:gd name="connsiteX27" fmla="*/ 107950 w 158750"/>
              <a:gd name="connsiteY27" fmla="*/ 15875 h 257175"/>
              <a:gd name="connsiteX28" fmla="*/ 127000 w 158750"/>
              <a:gd name="connsiteY28" fmla="*/ 9525 h 257175"/>
              <a:gd name="connsiteX29" fmla="*/ 136525 w 158750"/>
              <a:gd name="connsiteY29" fmla="*/ 6350 h 257175"/>
              <a:gd name="connsiteX30" fmla="*/ 158750 w 158750"/>
              <a:gd name="connsiteY30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8750" h="257175">
                <a:moveTo>
                  <a:pt x="158750" y="0"/>
                </a:moveTo>
                <a:lnTo>
                  <a:pt x="158750" y="0"/>
                </a:lnTo>
                <a:cubicBezTo>
                  <a:pt x="151342" y="5292"/>
                  <a:pt x="142290" y="8829"/>
                  <a:pt x="136525" y="15875"/>
                </a:cubicBezTo>
                <a:cubicBezTo>
                  <a:pt x="132286" y="21055"/>
                  <a:pt x="132292" y="28575"/>
                  <a:pt x="130175" y="34925"/>
                </a:cubicBezTo>
                <a:lnTo>
                  <a:pt x="127000" y="44450"/>
                </a:lnTo>
                <a:cubicBezTo>
                  <a:pt x="118848" y="101512"/>
                  <a:pt x="121511" y="73938"/>
                  <a:pt x="127000" y="180975"/>
                </a:cubicBezTo>
                <a:cubicBezTo>
                  <a:pt x="127171" y="184317"/>
                  <a:pt x="128678" y="187507"/>
                  <a:pt x="130175" y="190500"/>
                </a:cubicBezTo>
                <a:cubicBezTo>
                  <a:pt x="131882" y="193913"/>
                  <a:pt x="134408" y="196850"/>
                  <a:pt x="136525" y="200025"/>
                </a:cubicBezTo>
                <a:cubicBezTo>
                  <a:pt x="141323" y="219219"/>
                  <a:pt x="138320" y="208585"/>
                  <a:pt x="146050" y="231775"/>
                </a:cubicBezTo>
                <a:lnTo>
                  <a:pt x="149225" y="241300"/>
                </a:lnTo>
                <a:lnTo>
                  <a:pt x="152400" y="250825"/>
                </a:lnTo>
                <a:cubicBezTo>
                  <a:pt x="149225" y="252942"/>
                  <a:pt x="146691" y="257175"/>
                  <a:pt x="142875" y="257175"/>
                </a:cubicBezTo>
                <a:cubicBezTo>
                  <a:pt x="136182" y="257175"/>
                  <a:pt x="130319" y="252448"/>
                  <a:pt x="123825" y="250825"/>
                </a:cubicBezTo>
                <a:cubicBezTo>
                  <a:pt x="119592" y="249767"/>
                  <a:pt x="115265" y="249030"/>
                  <a:pt x="111125" y="247650"/>
                </a:cubicBezTo>
                <a:cubicBezTo>
                  <a:pt x="105718" y="245848"/>
                  <a:pt x="100586" y="243301"/>
                  <a:pt x="95250" y="241300"/>
                </a:cubicBezTo>
                <a:cubicBezTo>
                  <a:pt x="92116" y="240125"/>
                  <a:pt x="88900" y="239183"/>
                  <a:pt x="85725" y="238125"/>
                </a:cubicBezTo>
                <a:cubicBezTo>
                  <a:pt x="82550" y="234950"/>
                  <a:pt x="80099" y="230828"/>
                  <a:pt x="76200" y="228600"/>
                </a:cubicBezTo>
                <a:cubicBezTo>
                  <a:pt x="51105" y="214260"/>
                  <a:pt x="75861" y="244136"/>
                  <a:pt x="44450" y="212725"/>
                </a:cubicBezTo>
                <a:cubicBezTo>
                  <a:pt x="21255" y="189530"/>
                  <a:pt x="51641" y="221924"/>
                  <a:pt x="22225" y="177800"/>
                </a:cubicBezTo>
                <a:cubicBezTo>
                  <a:pt x="13197" y="164257"/>
                  <a:pt x="9033" y="159718"/>
                  <a:pt x="3175" y="146050"/>
                </a:cubicBezTo>
                <a:cubicBezTo>
                  <a:pt x="1857" y="142974"/>
                  <a:pt x="1058" y="139700"/>
                  <a:pt x="0" y="136525"/>
                </a:cubicBezTo>
                <a:cubicBezTo>
                  <a:pt x="1122" y="127552"/>
                  <a:pt x="2739" y="101123"/>
                  <a:pt x="9525" y="92075"/>
                </a:cubicBezTo>
                <a:cubicBezTo>
                  <a:pt x="12700" y="87842"/>
                  <a:pt x="14985" y="82763"/>
                  <a:pt x="19050" y="79375"/>
                </a:cubicBezTo>
                <a:cubicBezTo>
                  <a:pt x="21621" y="77232"/>
                  <a:pt x="25400" y="77258"/>
                  <a:pt x="28575" y="76200"/>
                </a:cubicBezTo>
                <a:cubicBezTo>
                  <a:pt x="44341" y="52551"/>
                  <a:pt x="24078" y="81596"/>
                  <a:pt x="44450" y="57150"/>
                </a:cubicBezTo>
                <a:cubicBezTo>
                  <a:pt x="51771" y="48365"/>
                  <a:pt x="49890" y="45057"/>
                  <a:pt x="60325" y="38100"/>
                </a:cubicBezTo>
                <a:cubicBezTo>
                  <a:pt x="63110" y="36244"/>
                  <a:pt x="66924" y="36550"/>
                  <a:pt x="69850" y="34925"/>
                </a:cubicBezTo>
                <a:cubicBezTo>
                  <a:pt x="106779" y="14409"/>
                  <a:pt x="70864" y="28237"/>
                  <a:pt x="107950" y="15875"/>
                </a:cubicBezTo>
                <a:lnTo>
                  <a:pt x="127000" y="9525"/>
                </a:lnTo>
                <a:cubicBezTo>
                  <a:pt x="130175" y="8467"/>
                  <a:pt x="133740" y="8206"/>
                  <a:pt x="136525" y="6350"/>
                </a:cubicBezTo>
                <a:lnTo>
                  <a:pt x="15875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6" name="Straight Connector 305"/>
          <p:cNvCxnSpPr/>
          <p:nvPr/>
        </p:nvCxnSpPr>
        <p:spPr>
          <a:xfrm>
            <a:off x="228600" y="6434092"/>
            <a:ext cx="8458200" cy="0"/>
          </a:xfrm>
          <a:prstGeom prst="line">
            <a:avLst/>
          </a:prstGeom>
          <a:ln w="336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flipV="1">
            <a:off x="8686800" y="4224292"/>
            <a:ext cx="0" cy="2362201"/>
          </a:xfrm>
          <a:prstGeom prst="line">
            <a:avLst/>
          </a:prstGeom>
          <a:ln w="336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flipV="1">
            <a:off x="381000" y="4224292"/>
            <a:ext cx="0" cy="2362200"/>
          </a:xfrm>
          <a:prstGeom prst="line">
            <a:avLst/>
          </a:prstGeom>
          <a:ln w="336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1295400" y="5291092"/>
            <a:ext cx="1219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V="1">
            <a:off x="1447800" y="5214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 flipV="1">
            <a:off x="1371600" y="5214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 flipV="1">
            <a:off x="1524000" y="5214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 flipV="1">
            <a:off x="1600200" y="5214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 flipV="1">
            <a:off x="1676400" y="5214892"/>
            <a:ext cx="0" cy="228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 flipV="1">
            <a:off x="1828800" y="5214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 flipV="1">
            <a:off x="1752600" y="5214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 flipV="1">
            <a:off x="1905000" y="5214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 flipV="1">
            <a:off x="1981200" y="5214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 flipV="1">
            <a:off x="2057400" y="5214892"/>
            <a:ext cx="0" cy="228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 flipV="1">
            <a:off x="2209800" y="5214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 flipV="1">
            <a:off x="2133600" y="5214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 flipV="1">
            <a:off x="2286000" y="5214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 flipV="1">
            <a:off x="2362200" y="5214892"/>
            <a:ext cx="0" cy="1524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 flipV="1">
            <a:off x="2438400" y="5214892"/>
            <a:ext cx="0" cy="228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Rectangle 324"/>
          <p:cNvSpPr/>
          <p:nvPr/>
        </p:nvSpPr>
        <p:spPr>
          <a:xfrm>
            <a:off x="1555968" y="5062492"/>
            <a:ext cx="27283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" dirty="0">
                <a:solidFill>
                  <a:schemeClr val="bg1"/>
                </a:solidFill>
              </a:rPr>
              <a:t>0.5</a:t>
            </a:r>
            <a:endParaRPr lang="en-US" sz="500" baseline="-25000" dirty="0">
              <a:solidFill>
                <a:schemeClr val="bg1"/>
              </a:solidFill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1936968" y="5062492"/>
            <a:ext cx="272831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" dirty="0">
                <a:solidFill>
                  <a:schemeClr val="bg1"/>
                </a:solidFill>
              </a:rPr>
              <a:t>1.0</a:t>
            </a:r>
            <a:endParaRPr lang="en-US" sz="500" baseline="-25000" dirty="0">
              <a:solidFill>
                <a:schemeClr val="bg1"/>
              </a:solidFill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2317968" y="5062492"/>
            <a:ext cx="27283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" dirty="0">
                <a:solidFill>
                  <a:schemeClr val="bg1"/>
                </a:solidFill>
              </a:rPr>
              <a:t>1.5</a:t>
            </a:r>
            <a:endParaRPr lang="en-US" sz="500" baseline="-25000" dirty="0">
              <a:solidFill>
                <a:schemeClr val="bg1"/>
              </a:solidFill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1295400" y="5257800"/>
            <a:ext cx="45719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/>
          <p:cNvCxnSpPr>
            <a:stCxn id="294" idx="0"/>
            <a:endCxn id="295" idx="4"/>
          </p:cNvCxnSpPr>
          <p:nvPr/>
        </p:nvCxnSpPr>
        <p:spPr>
          <a:xfrm flipH="1">
            <a:off x="1295400" y="5214892"/>
            <a:ext cx="14097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stCxn id="294" idx="2"/>
            <a:endCxn id="295" idx="2"/>
          </p:cNvCxnSpPr>
          <p:nvPr/>
        </p:nvCxnSpPr>
        <p:spPr>
          <a:xfrm flipH="1">
            <a:off x="1295400" y="5519692"/>
            <a:ext cx="14097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341119" y="1138192"/>
            <a:ext cx="0" cy="114300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1905000" y="4724400"/>
            <a:ext cx="0" cy="114300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2" name="TextBox 331"/>
          <p:cNvSpPr txBox="1"/>
          <p:nvPr/>
        </p:nvSpPr>
        <p:spPr>
          <a:xfrm>
            <a:off x="2133600" y="3581400"/>
            <a:ext cx="1066800" cy="46166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+mj-lt"/>
              </a:rPr>
              <a:t>0.8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1752600" y="228600"/>
            <a:ext cx="1066800" cy="46166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+mj-lt"/>
              </a:rPr>
              <a:t>0.1</a:t>
            </a:r>
          </a:p>
        </p:txBody>
      </p:sp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9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0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1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0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1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2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5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6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4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1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5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6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9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0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3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7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8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1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2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9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0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3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4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8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1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5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6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9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0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4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7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1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2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5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6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9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0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4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1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2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5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6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9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0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3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4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7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1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2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5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6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9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0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4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1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2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5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6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9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0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3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4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7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8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1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2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5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6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9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0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3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4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5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6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1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2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5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6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71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/>
      <p:bldP spid="297" grpId="0"/>
      <p:bldP spid="298" grpId="0"/>
      <p:bldP spid="299" grpId="0"/>
      <p:bldP spid="300" grpId="0"/>
      <p:bldP spid="301" grpId="0" animBg="1"/>
      <p:bldP spid="302" grpId="0" animBg="1"/>
      <p:bldP spid="303" grpId="0" animBg="1"/>
      <p:bldP spid="304" grpId="0" animBg="1"/>
      <p:bldP spid="305" grpId="0" animBg="1"/>
      <p:bldP spid="325" grpId="0"/>
      <p:bldP spid="326" grpId="0"/>
      <p:bldP spid="327" grpId="0"/>
      <p:bldP spid="328" grpId="0" animBg="1"/>
      <p:bldP spid="332" grpId="0" animBg="1"/>
      <p:bldP spid="3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8077200" cy="62484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How to fill out the Handout table </a:t>
            </a:r>
            <a:r>
              <a:rPr lang="en-US" alt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pg. </a:t>
            </a:r>
            <a:r>
              <a:rPr lang="en-US" alt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88</a:t>
            </a:r>
            <a:r>
              <a:rPr lang="en-US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:</a:t>
            </a:r>
            <a:endParaRPr lang="en-US" alt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lvl="1"/>
            <a:endParaRPr lang="en-US" altLang="en-US" dirty="0">
              <a:latin typeface="Comic Sans MS" pitchFamily="66" charset="0"/>
            </a:endParaRPr>
          </a:p>
          <a:p>
            <a:pPr lvl="1">
              <a:buFont typeface="Wingdings 2" pitchFamily="18" charset="2"/>
              <a:buNone/>
            </a:pPr>
            <a:endParaRPr lang="en-US" altLang="en-US" dirty="0">
              <a:latin typeface="Comic Sans MS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14400" y="1219200"/>
          <a:ext cx="7162799" cy="373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4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4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8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2896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Cellular Respiration Data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Tube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Content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Initial Reading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After 10 minutes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After 20 minutes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Net Change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Correct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Correct Net Change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Germ.-Peas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4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NON-Germ. Peas + Beads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2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Beads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895600" y="266700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0.1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2364" y="335280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0.2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95599" y="426720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0.2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266700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1.1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09999" y="3372416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0.3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62360" y="4286816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0.3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8200" y="2679071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2.3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23085" y="3393541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0.5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23084" y="425455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0.4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797235" y="2863737"/>
            <a:ext cx="832165" cy="142308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10200" y="2517793"/>
            <a:ext cx="944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2.3-0.1=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5410199" y="3368189"/>
            <a:ext cx="944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0.5-0.2=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5410200" y="4267200"/>
            <a:ext cx="944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0.4-0.2=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5601241" y="2679071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2.2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569499" y="3393541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0.3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590733" y="4251811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0.2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>
          <a:xfrm flipV="1">
            <a:off x="5843367" y="3762873"/>
            <a:ext cx="786033" cy="48893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477000" y="259080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0.2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477000" y="335094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0.2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162800" y="2539342"/>
            <a:ext cx="944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2.2-0.2=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7162800" y="3387805"/>
            <a:ext cx="944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0.3-0.2=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7382410" y="3367487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0.1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315200" y="2588589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4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  <p:bldP spid="27" grpId="0"/>
      <p:bldP spid="28" grpId="0"/>
      <p:bldP spid="29" grpId="0"/>
      <p:bldP spid="29" grpId="1"/>
      <p:bldP spid="30" grpId="0"/>
      <p:bldP spid="30" grpId="1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609600" y="3591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Testing Fermentation </a:t>
            </a:r>
            <a:r>
              <a:rPr lang="en-US" sz="1600" dirty="0"/>
              <a:t>via Yeast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t="15800" r="39166" b="19400"/>
          <a:stretch/>
        </p:blipFill>
        <p:spPr>
          <a:xfrm>
            <a:off x="6397307" y="1524000"/>
            <a:ext cx="689293" cy="9544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t="15800" r="39166" b="19400"/>
          <a:stretch/>
        </p:blipFill>
        <p:spPr>
          <a:xfrm>
            <a:off x="7083107" y="1524000"/>
            <a:ext cx="689293" cy="9544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t="15800" r="39166" b="19400"/>
          <a:stretch/>
        </p:blipFill>
        <p:spPr>
          <a:xfrm>
            <a:off x="7772400" y="1538923"/>
            <a:ext cx="689293" cy="954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t="15800" r="39166" b="19400"/>
          <a:stretch/>
        </p:blipFill>
        <p:spPr>
          <a:xfrm>
            <a:off x="8497448" y="1524000"/>
            <a:ext cx="689293" cy="9544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06994" y="19672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65645" y="19672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0693" y="19891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99089" y="1971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-532630" y="1002715"/>
            <a:ext cx="7010400" cy="4873625"/>
          </a:xfrm>
          <a:prstGeom prst="rect">
            <a:avLst/>
          </a:prstGeom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en-US" altLang="en-US" sz="1800" dirty="0">
                <a:latin typeface="Century Gothic" panose="020B0502020202020204" pitchFamily="34" charset="0"/>
              </a:rPr>
              <a:t>We will use </a:t>
            </a:r>
            <a:r>
              <a:rPr lang="en-US" altLang="en-US" sz="2000" dirty="0">
                <a:solidFill>
                  <a:srgbClr val="00B0F0"/>
                </a:solidFill>
                <a:latin typeface="Century Gothic" panose="020B0502020202020204" pitchFamily="34" charset="0"/>
              </a:rPr>
              <a:t>yeast</a:t>
            </a:r>
            <a:r>
              <a:rPr lang="en-US" altLang="en-US" sz="1800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800" dirty="0">
                <a:latin typeface="Century Gothic" panose="020B0502020202020204" pitchFamily="34" charset="0"/>
              </a:rPr>
              <a:t>as the *test organism* </a:t>
            </a:r>
          </a:p>
          <a:p>
            <a:pPr lvl="1" eaLnBrk="1" hangingPunct="1"/>
            <a:r>
              <a:rPr lang="en-US" altLang="en-US" sz="1800" dirty="0">
                <a:latin typeface="Century Gothic" panose="020B0502020202020204" pitchFamily="34" charset="0"/>
              </a:rPr>
              <a:t>Label 4 beakers and 4 flasks (1-4)</a:t>
            </a:r>
          </a:p>
          <a:p>
            <a:pPr eaLnBrk="1" hangingPunct="1"/>
            <a:endParaRPr lang="en-US" alt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r="13552"/>
          <a:stretch/>
        </p:blipFill>
        <p:spPr>
          <a:xfrm>
            <a:off x="6477000" y="2585366"/>
            <a:ext cx="533401" cy="98171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r="13552"/>
          <a:stretch/>
        </p:blipFill>
        <p:spPr>
          <a:xfrm>
            <a:off x="7161052" y="2585365"/>
            <a:ext cx="533401" cy="9817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r="13552"/>
          <a:stretch/>
        </p:blipFill>
        <p:spPr>
          <a:xfrm>
            <a:off x="7890693" y="2585365"/>
            <a:ext cx="533401" cy="9817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r="13552"/>
          <a:stretch/>
        </p:blipFill>
        <p:spPr>
          <a:xfrm>
            <a:off x="8575393" y="2585365"/>
            <a:ext cx="533401" cy="98171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63447" y="284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22098" y="284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47146" y="28701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755542" y="28524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28" y="3352800"/>
            <a:ext cx="2434442" cy="32448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51374" y="3352800"/>
            <a:ext cx="191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saccharometer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609600" y="3591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Testing Fermentation </a:t>
            </a:r>
            <a:r>
              <a:rPr lang="en-US" sz="1600" dirty="0"/>
              <a:t>via Yeast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t="15800" r="39166" b="19400"/>
          <a:stretch/>
        </p:blipFill>
        <p:spPr>
          <a:xfrm>
            <a:off x="6397307" y="1524000"/>
            <a:ext cx="689293" cy="9544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t="15800" r="39166" b="19400"/>
          <a:stretch/>
        </p:blipFill>
        <p:spPr>
          <a:xfrm>
            <a:off x="7083107" y="1524000"/>
            <a:ext cx="689293" cy="9544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t="15800" r="39166" b="19400"/>
          <a:stretch/>
        </p:blipFill>
        <p:spPr>
          <a:xfrm>
            <a:off x="7772400" y="1538923"/>
            <a:ext cx="689293" cy="9544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79186"/>
            <a:ext cx="2188429" cy="41933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06994" y="19672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65645" y="19672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0693" y="19891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-532630" y="1002715"/>
            <a:ext cx="7010400" cy="4873625"/>
          </a:xfrm>
          <a:prstGeom prst="rect">
            <a:avLst/>
          </a:prstGeom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en-US" altLang="en-US" sz="1800" dirty="0">
                <a:latin typeface="Century Gothic" panose="020B0502020202020204" pitchFamily="34" charset="0"/>
              </a:rPr>
              <a:t>We will use </a:t>
            </a:r>
            <a:r>
              <a:rPr lang="en-US" altLang="en-US" sz="2000" dirty="0">
                <a:solidFill>
                  <a:srgbClr val="00B0F0"/>
                </a:solidFill>
                <a:latin typeface="Century Gothic" panose="020B0502020202020204" pitchFamily="34" charset="0"/>
              </a:rPr>
              <a:t>yeast</a:t>
            </a:r>
            <a:r>
              <a:rPr lang="en-US" altLang="en-US" sz="1800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800" dirty="0">
                <a:latin typeface="Century Gothic" panose="020B0502020202020204" pitchFamily="34" charset="0"/>
              </a:rPr>
              <a:t>as the *test organism* </a:t>
            </a:r>
          </a:p>
          <a:p>
            <a:pPr lvl="1" eaLnBrk="1" hangingPunct="1"/>
            <a:r>
              <a:rPr lang="en-US" altLang="en-US" sz="1800" dirty="0">
                <a:latin typeface="Century Gothic" panose="020B0502020202020204" pitchFamily="34" charset="0"/>
              </a:rPr>
              <a:t>Label 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3 </a:t>
            </a:r>
            <a:r>
              <a:rPr lang="en-US" altLang="en-US" sz="1800" dirty="0">
                <a:latin typeface="Century Gothic" panose="020B0502020202020204" pitchFamily="34" charset="0"/>
              </a:rPr>
              <a:t>beakers and 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3 </a:t>
            </a:r>
            <a:r>
              <a:rPr lang="en-US" altLang="en-US" sz="1800" dirty="0">
                <a:latin typeface="Century Gothic" panose="020B0502020202020204" pitchFamily="34" charset="0"/>
              </a:rPr>
              <a:t>flasks (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1-3)</a:t>
            </a:r>
            <a:endParaRPr lang="en-US" altLang="en-US" sz="1800" dirty="0">
              <a:latin typeface="Century Gothic" panose="020B0502020202020204" pitchFamily="34" charset="0"/>
            </a:endParaRPr>
          </a:p>
          <a:p>
            <a:pPr lvl="1" eaLnBrk="1" hangingPunct="1"/>
            <a:r>
              <a:rPr lang="en-US" altLang="en-US" sz="1800" dirty="0">
                <a:latin typeface="Century Gothic" panose="020B0502020202020204" pitchFamily="34" charset="0"/>
              </a:rPr>
              <a:t>Measure</a:t>
            </a:r>
            <a:r>
              <a:rPr lang="en-US" altLang="en-US" dirty="0">
                <a:solidFill>
                  <a:srgbClr val="FFC000"/>
                </a:solidFill>
                <a:latin typeface="Century Gothic" panose="020B0502020202020204" pitchFamily="34" charset="0"/>
              </a:rPr>
              <a:t>*</a:t>
            </a:r>
            <a:r>
              <a:rPr lang="en-US" altLang="en-US" sz="1800" dirty="0">
                <a:latin typeface="Century Gothic" panose="020B0502020202020204" pitchFamily="34" charset="0"/>
              </a:rPr>
              <a:t> out sugar solutions into separately </a:t>
            </a:r>
          </a:p>
          <a:p>
            <a:pPr marL="585788" lvl="1" indent="0" eaLnBrk="1" hangingPunct="1">
              <a:buNone/>
            </a:pPr>
            <a:r>
              <a:rPr lang="en-US" altLang="en-US" sz="1800" dirty="0">
                <a:latin typeface="Century Gothic" panose="020B0502020202020204" pitchFamily="34" charset="0"/>
              </a:rPr>
              <a:t>	labeled beakers</a:t>
            </a:r>
          </a:p>
          <a:p>
            <a:pPr lvl="2" eaLnBrk="1" hangingPunct="1"/>
            <a:r>
              <a:rPr lang="en-US" altLang="en-US" sz="1800" dirty="0">
                <a:latin typeface="Century Gothic" panose="020B0502020202020204" pitchFamily="34" charset="0"/>
              </a:rPr>
              <a:t>Beaker 1: 12ml Glucose</a:t>
            </a:r>
          </a:p>
          <a:p>
            <a:pPr lvl="2" eaLnBrk="1" hangingPunct="1"/>
            <a:r>
              <a:rPr lang="en-US" altLang="en-US" sz="1800" dirty="0" smtClean="0">
                <a:latin typeface="Century Gothic" panose="020B0502020202020204" pitchFamily="34" charset="0"/>
              </a:rPr>
              <a:t>Beaker </a:t>
            </a:r>
            <a:r>
              <a:rPr lang="en-US" altLang="en-US" sz="1800" dirty="0">
                <a:latin typeface="Century Gothic" panose="020B0502020202020204" pitchFamily="34" charset="0"/>
              </a:rPr>
              <a:t>2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: </a:t>
            </a:r>
            <a:r>
              <a:rPr lang="en-US" altLang="en-US" sz="1800" dirty="0">
                <a:latin typeface="Century Gothic" panose="020B0502020202020204" pitchFamily="34" charset="0"/>
              </a:rPr>
              <a:t>12ml Sucrose</a:t>
            </a:r>
          </a:p>
          <a:p>
            <a:pPr lvl="2" eaLnBrk="1" hangingPunct="1"/>
            <a:r>
              <a:rPr lang="en-US" altLang="en-US" sz="1800" dirty="0">
                <a:latin typeface="Century Gothic" panose="020B0502020202020204" pitchFamily="34" charset="0"/>
              </a:rPr>
              <a:t>Beaker 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3: </a:t>
            </a:r>
            <a:r>
              <a:rPr lang="en-US" altLang="en-US" sz="1800" dirty="0">
                <a:latin typeface="Century Gothic" panose="020B0502020202020204" pitchFamily="34" charset="0"/>
              </a:rPr>
              <a:t>12ml distilled water</a:t>
            </a:r>
            <a:endParaRPr lang="en-US" altLang="en-US" sz="1800" i="1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r="13552"/>
          <a:stretch/>
        </p:blipFill>
        <p:spPr>
          <a:xfrm>
            <a:off x="6477000" y="2585366"/>
            <a:ext cx="533401" cy="98171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r="13552"/>
          <a:stretch/>
        </p:blipFill>
        <p:spPr>
          <a:xfrm>
            <a:off x="7161052" y="2585365"/>
            <a:ext cx="533401" cy="9817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r="13552"/>
          <a:stretch/>
        </p:blipFill>
        <p:spPr>
          <a:xfrm>
            <a:off x="7890693" y="2585365"/>
            <a:ext cx="533401" cy="98171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63447" y="284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22098" y="284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47146" y="28701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" name="Arc 2"/>
          <p:cNvSpPr/>
          <p:nvPr/>
        </p:nvSpPr>
        <p:spPr>
          <a:xfrm rot="8480744">
            <a:off x="5087929" y="3565562"/>
            <a:ext cx="589259" cy="457200"/>
          </a:xfrm>
          <a:prstGeom prst="arc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333999" y="4104298"/>
            <a:ext cx="1" cy="46770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22360" y="396881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12 ml</a:t>
            </a:r>
          </a:p>
        </p:txBody>
      </p:sp>
    </p:spTree>
    <p:extLst>
      <p:ext uri="{BB962C8B-B14F-4D97-AF65-F5344CB8AC3E}">
        <p14:creationId xmlns:p14="http://schemas.microsoft.com/office/powerpoint/2010/main" val="138241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609600" y="3591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Testing Fermentation </a:t>
            </a:r>
            <a:r>
              <a:rPr lang="en-US" sz="1600" dirty="0"/>
              <a:t>via Yeast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t="15800" r="39166" b="19400"/>
          <a:stretch/>
        </p:blipFill>
        <p:spPr>
          <a:xfrm>
            <a:off x="6397307" y="1524000"/>
            <a:ext cx="689293" cy="9544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t="15800" r="39166" b="19400"/>
          <a:stretch/>
        </p:blipFill>
        <p:spPr>
          <a:xfrm>
            <a:off x="7083107" y="1524000"/>
            <a:ext cx="689293" cy="9544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t="15800" r="39166" b="19400"/>
          <a:stretch/>
        </p:blipFill>
        <p:spPr>
          <a:xfrm>
            <a:off x="7772400" y="1538923"/>
            <a:ext cx="689293" cy="9544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48" y="1079186"/>
            <a:ext cx="756481" cy="144954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06994" y="19672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65645" y="19672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0693" y="19891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1551" y="972235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*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-532630" y="1002715"/>
            <a:ext cx="7010400" cy="4873625"/>
          </a:xfrm>
          <a:prstGeom prst="rect">
            <a:avLst/>
          </a:prstGeom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en-US" altLang="en-US" sz="1800" dirty="0">
                <a:latin typeface="Century Gothic" panose="020B0502020202020204" pitchFamily="34" charset="0"/>
              </a:rPr>
              <a:t>We will use </a:t>
            </a:r>
            <a:r>
              <a:rPr lang="en-US" altLang="en-US" sz="2000" dirty="0">
                <a:solidFill>
                  <a:srgbClr val="00B0F0"/>
                </a:solidFill>
                <a:latin typeface="Century Gothic" panose="020B0502020202020204" pitchFamily="34" charset="0"/>
              </a:rPr>
              <a:t>yeast</a:t>
            </a:r>
            <a:r>
              <a:rPr lang="en-US" altLang="en-US" sz="1800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800" dirty="0">
                <a:latin typeface="Century Gothic" panose="020B0502020202020204" pitchFamily="34" charset="0"/>
              </a:rPr>
              <a:t>as the *test organism* </a:t>
            </a:r>
          </a:p>
          <a:p>
            <a:pPr lvl="1" eaLnBrk="1" hangingPunct="1"/>
            <a:r>
              <a:rPr lang="en-US" altLang="en-US" sz="1800" dirty="0">
                <a:latin typeface="Century Gothic" panose="020B0502020202020204" pitchFamily="34" charset="0"/>
              </a:rPr>
              <a:t>Label 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3 </a:t>
            </a:r>
            <a:r>
              <a:rPr lang="en-US" altLang="en-US" sz="1800" dirty="0">
                <a:latin typeface="Century Gothic" panose="020B0502020202020204" pitchFamily="34" charset="0"/>
              </a:rPr>
              <a:t>beakers and 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3 </a:t>
            </a:r>
            <a:r>
              <a:rPr lang="en-US" altLang="en-US" sz="1800" dirty="0">
                <a:latin typeface="Century Gothic" panose="020B0502020202020204" pitchFamily="34" charset="0"/>
              </a:rPr>
              <a:t>flasks (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1-3)</a:t>
            </a:r>
            <a:endParaRPr lang="en-US" altLang="en-US" sz="1800" dirty="0">
              <a:latin typeface="Century Gothic" panose="020B0502020202020204" pitchFamily="34" charset="0"/>
            </a:endParaRPr>
          </a:p>
          <a:p>
            <a:pPr lvl="1" eaLnBrk="1" hangingPunct="1"/>
            <a:r>
              <a:rPr lang="en-US" altLang="en-US" sz="1800" dirty="0">
                <a:latin typeface="Century Gothic" panose="020B0502020202020204" pitchFamily="34" charset="0"/>
              </a:rPr>
              <a:t>Measure</a:t>
            </a:r>
            <a:r>
              <a:rPr lang="en-US" altLang="en-US" dirty="0">
                <a:solidFill>
                  <a:srgbClr val="FFC000"/>
                </a:solidFill>
                <a:latin typeface="Century Gothic" panose="020B0502020202020204" pitchFamily="34" charset="0"/>
              </a:rPr>
              <a:t>*</a:t>
            </a:r>
            <a:r>
              <a:rPr lang="en-US" altLang="en-US" sz="1800" dirty="0">
                <a:latin typeface="Century Gothic" panose="020B0502020202020204" pitchFamily="34" charset="0"/>
              </a:rPr>
              <a:t> out sugar solutions into separately </a:t>
            </a:r>
          </a:p>
          <a:p>
            <a:pPr marL="585788" lvl="1" indent="0" eaLnBrk="1" hangingPunct="1">
              <a:buNone/>
            </a:pPr>
            <a:r>
              <a:rPr lang="en-US" altLang="en-US" sz="1800" dirty="0">
                <a:latin typeface="Century Gothic" panose="020B0502020202020204" pitchFamily="34" charset="0"/>
              </a:rPr>
              <a:t>	labeled beakers</a:t>
            </a:r>
          </a:p>
          <a:p>
            <a:pPr lvl="2" eaLnBrk="1" hangingPunct="1"/>
            <a:r>
              <a:rPr lang="en-US" altLang="en-US" sz="1800" dirty="0">
                <a:latin typeface="Century Gothic" panose="020B0502020202020204" pitchFamily="34" charset="0"/>
              </a:rPr>
              <a:t>Beaker 1: 12ml Glucose</a:t>
            </a:r>
          </a:p>
          <a:p>
            <a:pPr lvl="2" eaLnBrk="1" hangingPunct="1"/>
            <a:r>
              <a:rPr lang="en-US" altLang="en-US" sz="1800" dirty="0" smtClean="0">
                <a:latin typeface="Century Gothic" panose="020B0502020202020204" pitchFamily="34" charset="0"/>
              </a:rPr>
              <a:t>Beaker </a:t>
            </a:r>
            <a:r>
              <a:rPr lang="en-US" altLang="en-US" sz="1800" dirty="0">
                <a:latin typeface="Century Gothic" panose="020B0502020202020204" pitchFamily="34" charset="0"/>
              </a:rPr>
              <a:t>2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: </a:t>
            </a:r>
            <a:r>
              <a:rPr lang="en-US" altLang="en-US" sz="1800" dirty="0">
                <a:latin typeface="Century Gothic" panose="020B0502020202020204" pitchFamily="34" charset="0"/>
              </a:rPr>
              <a:t>12ml Sucrose</a:t>
            </a:r>
          </a:p>
          <a:p>
            <a:pPr lvl="2" eaLnBrk="1" hangingPunct="1"/>
            <a:r>
              <a:rPr lang="en-US" altLang="en-US" sz="1800" dirty="0">
                <a:latin typeface="Century Gothic" panose="020B0502020202020204" pitchFamily="34" charset="0"/>
              </a:rPr>
              <a:t>Beaker 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3: </a:t>
            </a:r>
            <a:r>
              <a:rPr lang="en-US" altLang="en-US" sz="1800" dirty="0">
                <a:latin typeface="Century Gothic" panose="020B0502020202020204" pitchFamily="34" charset="0"/>
              </a:rPr>
              <a:t>12ml distilled water </a:t>
            </a:r>
            <a:r>
              <a:rPr lang="en-US" altLang="en-US" sz="1800" i="1" dirty="0">
                <a:latin typeface="Century Gothic" panose="020B0502020202020204" pitchFamily="34" charset="0"/>
              </a:rPr>
              <a:t>(negative control) </a:t>
            </a:r>
          </a:p>
          <a:p>
            <a:pPr eaLnBrk="1" hangingPunct="1"/>
            <a:endParaRPr lang="en-US" alt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r="13552"/>
          <a:stretch/>
        </p:blipFill>
        <p:spPr>
          <a:xfrm>
            <a:off x="6477000" y="2585366"/>
            <a:ext cx="533401" cy="98171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r="13552"/>
          <a:stretch/>
        </p:blipFill>
        <p:spPr>
          <a:xfrm>
            <a:off x="7161052" y="2585365"/>
            <a:ext cx="533401" cy="9817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r="13552"/>
          <a:stretch/>
        </p:blipFill>
        <p:spPr>
          <a:xfrm>
            <a:off x="7890693" y="2585365"/>
            <a:ext cx="533401" cy="98171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63447" y="284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22098" y="284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47146" y="28701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065" y="3886200"/>
            <a:ext cx="1419225" cy="155257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182" y="3886200"/>
            <a:ext cx="2971800" cy="15811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784065" y="5564718"/>
            <a:ext cx="1395413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Glucose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63828" y="5577711"/>
            <a:ext cx="2974508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Sucrose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4883758"/>
            <a:ext cx="1200150" cy="5143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4" name="TextBox 43"/>
          <p:cNvSpPr txBox="1"/>
          <p:nvPr/>
        </p:nvSpPr>
        <p:spPr>
          <a:xfrm>
            <a:off x="6486525" y="5544760"/>
            <a:ext cx="1200149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4869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609600" y="3591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Testing Fermentation </a:t>
            </a:r>
            <a:r>
              <a:rPr lang="en-US" sz="1600" dirty="0"/>
              <a:t>via Yeast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5987"/>
            <a:ext cx="1981200" cy="2640703"/>
          </a:xfrm>
          <a:prstGeom prst="rect">
            <a:avLst/>
          </a:prstGeom>
        </p:spPr>
      </p:pic>
      <p:sp>
        <p:nvSpPr>
          <p:cNvPr id="17" name="Title 18"/>
          <p:cNvSpPr txBox="1">
            <a:spLocks/>
          </p:cNvSpPr>
          <p:nvPr/>
        </p:nvSpPr>
        <p:spPr>
          <a:xfrm>
            <a:off x="38100" y="912215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>
              <a:defRPr/>
            </a:pPr>
            <a:r>
              <a:rPr lang="en-US" i="1" dirty="0"/>
              <a:t>Hypothesis?!?</a:t>
            </a:r>
            <a:endParaRPr lang="en-US" sz="1400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144" y="1320842"/>
            <a:ext cx="1419225" cy="15525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573" y="2835297"/>
            <a:ext cx="2971800" cy="15811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86195" y="3359491"/>
            <a:ext cx="2209800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Glucose</a:t>
            </a:r>
          </a:p>
          <a:p>
            <a:endParaRPr lang="en-US" dirty="0"/>
          </a:p>
          <a:p>
            <a:r>
              <a:rPr lang="en-US" dirty="0"/>
              <a:t>Readily enters 1</a:t>
            </a:r>
            <a:r>
              <a:rPr lang="en-US" baseline="30000" dirty="0"/>
              <a:t>st</a:t>
            </a:r>
            <a:r>
              <a:rPr lang="en-US" dirty="0"/>
              <a:t> step of glycolysis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86573" y="4968896"/>
            <a:ext cx="3505200" cy="14773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Sucrose</a:t>
            </a:r>
          </a:p>
          <a:p>
            <a:endParaRPr lang="en-US" dirty="0"/>
          </a:p>
          <a:p>
            <a:r>
              <a:rPr lang="en-US" dirty="0"/>
              <a:t>Must first be </a:t>
            </a:r>
            <a:r>
              <a:rPr lang="en-US" i="1" dirty="0"/>
              <a:t>broken down </a:t>
            </a:r>
            <a:r>
              <a:rPr lang="en-US" dirty="0"/>
              <a:t>into fructose &amp; glucose, only then can it enter glycolysis. </a:t>
            </a:r>
          </a:p>
        </p:txBody>
      </p:sp>
      <p:sp>
        <p:nvSpPr>
          <p:cNvPr id="23" name="Down Arrow 22"/>
          <p:cNvSpPr/>
          <p:nvPr/>
        </p:nvSpPr>
        <p:spPr>
          <a:xfrm rot="10800000">
            <a:off x="2124395" y="3054691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0800000">
            <a:off x="5362972" y="4511697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152400" y="-152400"/>
            <a:ext cx="9525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>
                <a:ln w="6350">
                  <a:solidFill>
                    <a:srgbClr val="EF29FD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</a:rPr>
              <a:t>Withdrawal Date = </a:t>
            </a:r>
            <a:r>
              <a:rPr lang="en-US" altLang="en-US" sz="4000" dirty="0" smtClean="0">
                <a:ln w="6350">
                  <a:solidFill>
                    <a:srgbClr val="EF29FD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</a:rPr>
              <a:t>Tues., June 4</a:t>
            </a:r>
            <a:r>
              <a:rPr lang="en-US" altLang="en-US" sz="4000" baseline="30000" dirty="0" smtClean="0">
                <a:ln w="6350">
                  <a:solidFill>
                    <a:srgbClr val="EF29FD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</a:rPr>
              <a:t>th</a:t>
            </a:r>
            <a:endParaRPr lang="en-US" altLang="en-US" sz="2400" b="0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095" y="914400"/>
            <a:ext cx="9220200" cy="5791200"/>
          </a:xfrm>
        </p:spPr>
        <p:txBody>
          <a:bodyPr/>
          <a:lstStyle/>
          <a:p>
            <a:pPr marL="82550" indent="0" eaLnBrk="1" hangingPunct="1"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It is </a:t>
            </a:r>
            <a:r>
              <a:rPr lang="en-US" altLang="en-US" sz="2000" u="sng" dirty="0">
                <a:latin typeface="Century Gothic" panose="020B0502020202020204" pitchFamily="34" charset="0"/>
              </a:rPr>
              <a:t>YOUR</a:t>
            </a:r>
            <a:r>
              <a:rPr lang="en-US" altLang="en-US" sz="2000" dirty="0">
                <a:latin typeface="Century Gothic" panose="020B0502020202020204" pitchFamily="34" charset="0"/>
              </a:rPr>
              <a:t> responsibility to assess your grade </a:t>
            </a:r>
            <a:r>
              <a:rPr lang="en-US" altLang="en-US" sz="1600" i="1" dirty="0">
                <a:latin typeface="Century Gothic" panose="020B0502020202020204" pitchFamily="34" charset="0"/>
              </a:rPr>
              <a:t>(always available via Blackboard) </a:t>
            </a:r>
            <a:r>
              <a:rPr lang="en-US" altLang="en-US" sz="2000" dirty="0">
                <a:latin typeface="Century Gothic" panose="020B0502020202020204" pitchFamily="34" charset="0"/>
              </a:rPr>
              <a:t>in this course at this time to determine your academic standing.  </a:t>
            </a:r>
          </a:p>
          <a:p>
            <a:pPr marL="82550" indent="0" eaLnBrk="1" hangingPunct="1">
              <a:buNone/>
            </a:pPr>
            <a:endParaRPr lang="en-US" altLang="en-US" sz="2000" dirty="0">
              <a:latin typeface="Century Gothic" panose="020B0502020202020204" pitchFamily="34" charset="0"/>
            </a:endParaRPr>
          </a:p>
          <a:p>
            <a:pPr marL="82550" indent="0" eaLnBrk="1" hangingPunct="1">
              <a:buNone/>
            </a:pPr>
            <a:r>
              <a:rPr lang="en-US" altLang="en-US" sz="2000" b="1" dirty="0">
                <a:ln w="3175">
                  <a:solidFill>
                    <a:srgbClr val="7030A0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</a:rPr>
              <a:t>In most cases, a “W” won’t count against your overall GPA, </a:t>
            </a:r>
            <a:r>
              <a:rPr lang="en-US" altLang="en-US" sz="2000" dirty="0">
                <a:ln w="3175">
                  <a:solidFill>
                    <a:srgbClr val="7030A0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</a:rPr>
              <a:t>but it will show on your transcript that you attempted the class but withdrew for any number of reasons.</a:t>
            </a:r>
            <a:r>
              <a:rPr lang="en-US" altLang="en-US" sz="2000" b="1" dirty="0">
                <a:ln w="3175">
                  <a:solidFill>
                    <a:srgbClr val="7030A0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</a:rPr>
              <a:t> You will need to repay to fully retake the course.</a:t>
            </a:r>
          </a:p>
          <a:p>
            <a:pPr marL="82550" indent="0" eaLnBrk="1" hangingPunct="1">
              <a:buNone/>
            </a:pPr>
            <a:endParaRPr lang="en-US" altLang="en-US" sz="2000" u="sng" dirty="0">
              <a:ln>
                <a:solidFill>
                  <a:srgbClr val="7030A0"/>
                </a:solidFill>
              </a:ln>
              <a:latin typeface="Century Gothic" panose="020B0502020202020204" pitchFamily="34" charset="0"/>
            </a:endParaRPr>
          </a:p>
          <a:p>
            <a:pPr marL="82550" indent="0" eaLnBrk="1" hangingPunct="1"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If you have two low test scores, you need to talk with your TLS/Adjunct about the probability of your success in passing the course. </a:t>
            </a:r>
            <a:r>
              <a:rPr lang="en-US" altLang="en-US" sz="2000" i="1" dirty="0">
                <a:latin typeface="Century Gothic" panose="020B0502020202020204" pitchFamily="34" charset="0"/>
              </a:rPr>
              <a:t>If 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you</a:t>
            </a:r>
            <a:r>
              <a:rPr lang="en-US" altLang="en-US" sz="2000" i="1" dirty="0">
                <a:latin typeface="Century Gothic" panose="020B0502020202020204" pitchFamily="34" charset="0"/>
              </a:rPr>
              <a:t> fail to notify AND discuss this with your instructor </a:t>
            </a:r>
            <a:r>
              <a:rPr lang="en-US" altLang="en-US" sz="1400" i="1" dirty="0">
                <a:latin typeface="Century Gothic" panose="020B0502020202020204" pitchFamily="34" charset="0"/>
              </a:rPr>
              <a:t>(which he or she will document), </a:t>
            </a:r>
            <a:r>
              <a:rPr lang="en-US" altLang="en-US" sz="2000" i="1" dirty="0">
                <a:latin typeface="Century Gothic" panose="020B0502020202020204" pitchFamily="34" charset="0"/>
              </a:rPr>
              <a:t>you </a:t>
            </a:r>
            <a:r>
              <a:rPr lang="en-US" altLang="en-US" sz="2000" i="1" u="sng" dirty="0">
                <a:latin typeface="Century Gothic" panose="020B0502020202020204" pitchFamily="34" charset="0"/>
              </a:rPr>
              <a:t>will NOT </a:t>
            </a:r>
            <a:r>
              <a:rPr lang="en-US" altLang="en-US" sz="2000" i="1" dirty="0">
                <a:latin typeface="Century Gothic" panose="020B0502020202020204" pitchFamily="34" charset="0"/>
              </a:rPr>
              <a:t>be considered a candidate for an Instructor Withdrawal or Incomplete if any situation arises come the final, thus the 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grade you have earned will be what is reported on your transcript</a:t>
            </a:r>
            <a:r>
              <a:rPr lang="en-US" altLang="en-US" sz="2000" i="1" dirty="0">
                <a:latin typeface="Century Gothic" panose="020B0502020202020204" pitchFamily="34" charset="0"/>
              </a:rPr>
              <a:t>… NO EXCEPTIONS!</a:t>
            </a:r>
            <a:endParaRPr lang="en-US" altLang="en-US" sz="2000" i="1" dirty="0">
              <a:solidFill>
                <a:srgbClr val="9C5BCD"/>
              </a:solidFill>
              <a:latin typeface="Century Gothic" panose="020B0502020202020204" pitchFamily="34" charset="0"/>
            </a:endParaRPr>
          </a:p>
          <a:p>
            <a:pPr marL="82550" indent="0" eaLnBrk="1" hangingPunct="1">
              <a:buNone/>
            </a:pPr>
            <a:r>
              <a:rPr lang="en-US" altLang="en-US" sz="2000" i="1" dirty="0">
                <a:solidFill>
                  <a:srgbClr val="EF29FD"/>
                </a:solidFill>
                <a:latin typeface="Century Gothic" panose="020B0502020202020204" pitchFamily="34" charset="0"/>
              </a:rPr>
              <a:t>There is NO Make-up Final, so </a:t>
            </a:r>
            <a:r>
              <a:rPr lang="en-US" altLang="en-US" sz="2000" i="1" u="sng" dirty="0">
                <a:solidFill>
                  <a:srgbClr val="EF29FD"/>
                </a:solidFill>
                <a:latin typeface="Century Gothic" panose="020B0502020202020204" pitchFamily="34" charset="0"/>
              </a:rPr>
              <a:t>make absolutely sure you will be present and ON TIME </a:t>
            </a:r>
            <a:r>
              <a:rPr lang="en-US" altLang="en-US" sz="2000" i="1" dirty="0">
                <a:solidFill>
                  <a:srgbClr val="EF29FD"/>
                </a:solidFill>
                <a:latin typeface="Century Gothic" panose="020B0502020202020204" pitchFamily="34" charset="0"/>
              </a:rPr>
              <a:t>to class the week of </a:t>
            </a:r>
            <a:r>
              <a:rPr lang="en-US" altLang="en-US" sz="2000" i="1" dirty="0" smtClean="0">
                <a:solidFill>
                  <a:srgbClr val="EF29FD"/>
                </a:solidFill>
                <a:latin typeface="Century Gothic" panose="020B0502020202020204" pitchFamily="34" charset="0"/>
              </a:rPr>
              <a:t>June 17/18</a:t>
            </a:r>
            <a:r>
              <a:rPr lang="en-US" altLang="en-US" sz="2000" i="1" baseline="30000" dirty="0" smtClean="0">
                <a:solidFill>
                  <a:srgbClr val="EF29FD"/>
                </a:solidFill>
                <a:latin typeface="Century Gothic" panose="020B0502020202020204" pitchFamily="34" charset="0"/>
              </a:rPr>
              <a:t>th</a:t>
            </a:r>
            <a:r>
              <a:rPr lang="en-US" altLang="en-US" sz="2000" i="1" dirty="0">
                <a:solidFill>
                  <a:srgbClr val="EF29FD"/>
                </a:solidFill>
                <a:latin typeface="Century Gothic" panose="020B0502020202020204" pitchFamily="34" charset="0"/>
              </a:rPr>
              <a:t>!!!</a:t>
            </a:r>
            <a:endParaRPr lang="en-US" altLang="en-US" sz="1800" i="1" dirty="0">
              <a:solidFill>
                <a:srgbClr val="EF29F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609600" y="3591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Testing Fermentation </a:t>
            </a:r>
            <a:r>
              <a:rPr lang="en-US" sz="1600" dirty="0"/>
              <a:t>via Yeast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144" y="1320842"/>
            <a:ext cx="1419225" cy="1552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400000">
            <a:off x="3479469" y="4902530"/>
            <a:ext cx="4572000" cy="253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NEUROtiker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Own work, Public Domain,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https://commons.wikimedia.org/w/index.php?curid=2951918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573" y="2835297"/>
            <a:ext cx="2971800" cy="1581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6195" y="3359491"/>
            <a:ext cx="2209800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Glucose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Readily enters 1</a:t>
            </a:r>
            <a:r>
              <a:rPr lang="en-US" baseline="30000" dirty="0">
                <a:solidFill>
                  <a:srgbClr val="FFFF00"/>
                </a:solidFill>
              </a:rPr>
              <a:t>st</a:t>
            </a:r>
            <a:r>
              <a:rPr lang="en-US" dirty="0">
                <a:solidFill>
                  <a:srgbClr val="FFFF00"/>
                </a:solidFill>
              </a:rPr>
              <a:t> step of glycolysis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6573" y="4968896"/>
            <a:ext cx="3505200" cy="14773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Sucrose</a:t>
            </a:r>
          </a:p>
          <a:p>
            <a:endParaRPr lang="en-US" dirty="0"/>
          </a:p>
          <a:p>
            <a:r>
              <a:rPr lang="en-US" dirty="0"/>
              <a:t>Must first be </a:t>
            </a:r>
            <a:r>
              <a:rPr lang="en-US" i="1" dirty="0"/>
              <a:t>broken down </a:t>
            </a:r>
            <a:r>
              <a:rPr lang="en-US" dirty="0"/>
              <a:t>into fructose &amp; glucose, only then can it enter glycolysis. </a:t>
            </a:r>
          </a:p>
        </p:txBody>
      </p:sp>
      <p:sp>
        <p:nvSpPr>
          <p:cNvPr id="8" name="Down Arrow 7"/>
          <p:cNvSpPr/>
          <p:nvPr/>
        </p:nvSpPr>
        <p:spPr>
          <a:xfrm rot="10800000">
            <a:off x="2124395" y="3054691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5362972" y="4511697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5987"/>
            <a:ext cx="1981200" cy="26407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0995" y="4609918"/>
            <a:ext cx="15978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FAST 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</a:rPr>
              <a:t>is 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</a:rPr>
              <a:t>BEST</a:t>
            </a:r>
          </a:p>
        </p:txBody>
      </p:sp>
    </p:spTree>
    <p:extLst>
      <p:ext uri="{BB962C8B-B14F-4D97-AF65-F5344CB8AC3E}">
        <p14:creationId xmlns:p14="http://schemas.microsoft.com/office/powerpoint/2010/main" val="37777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48" y="1079186"/>
            <a:ext cx="756481" cy="1449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152400"/>
            <a:ext cx="74676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Fermentation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-531710" y="762000"/>
            <a:ext cx="9588550" cy="4873625"/>
          </a:xfrm>
        </p:spPr>
        <p:txBody>
          <a:bodyPr/>
          <a:lstStyle/>
          <a:p>
            <a:pPr lvl="1" eaLnBrk="1" hangingPunct="1"/>
            <a:r>
              <a:rPr lang="en-US" altLang="en-US" sz="1800" dirty="0">
                <a:latin typeface="Century Gothic" panose="020B0502020202020204" pitchFamily="34" charset="0"/>
              </a:rPr>
              <a:t>We will use </a:t>
            </a:r>
            <a:r>
              <a:rPr lang="en-US" altLang="en-US" sz="2000" dirty="0">
                <a:solidFill>
                  <a:srgbClr val="00B0F0"/>
                </a:solidFill>
                <a:latin typeface="Century Gothic" panose="020B0502020202020204" pitchFamily="34" charset="0"/>
              </a:rPr>
              <a:t>yeast</a:t>
            </a:r>
            <a:r>
              <a:rPr lang="en-US" altLang="en-US" sz="1800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800" dirty="0">
                <a:latin typeface="Century Gothic" panose="020B0502020202020204" pitchFamily="34" charset="0"/>
              </a:rPr>
              <a:t>as the *test organism* </a:t>
            </a:r>
          </a:p>
          <a:p>
            <a:pPr lvl="1" eaLnBrk="1" hangingPunct="1"/>
            <a:r>
              <a:rPr lang="en-US" altLang="en-US" sz="1800" dirty="0">
                <a:latin typeface="Century Gothic" panose="020B0502020202020204" pitchFamily="34" charset="0"/>
              </a:rPr>
              <a:t>Label 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3 </a:t>
            </a:r>
            <a:r>
              <a:rPr lang="en-US" altLang="en-US" sz="1800" dirty="0">
                <a:latin typeface="Century Gothic" panose="020B0502020202020204" pitchFamily="34" charset="0"/>
              </a:rPr>
              <a:t>beakers and 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3 </a:t>
            </a:r>
            <a:r>
              <a:rPr lang="en-US" altLang="en-US" sz="1800" dirty="0">
                <a:latin typeface="Century Gothic" panose="020B0502020202020204" pitchFamily="34" charset="0"/>
              </a:rPr>
              <a:t>flasks (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1-3)</a:t>
            </a:r>
            <a:endParaRPr lang="en-US" altLang="en-US" sz="1800" dirty="0">
              <a:latin typeface="Century Gothic" panose="020B0502020202020204" pitchFamily="34" charset="0"/>
            </a:endParaRPr>
          </a:p>
          <a:p>
            <a:pPr lvl="1" eaLnBrk="1" hangingPunct="1"/>
            <a:r>
              <a:rPr lang="en-US" altLang="en-US" sz="1800" dirty="0">
                <a:latin typeface="Century Gothic" panose="020B0502020202020204" pitchFamily="34" charset="0"/>
              </a:rPr>
              <a:t>Measure</a:t>
            </a:r>
            <a:r>
              <a:rPr lang="en-US" altLang="en-US" dirty="0">
                <a:solidFill>
                  <a:srgbClr val="FFC000"/>
                </a:solidFill>
                <a:latin typeface="Century Gothic" panose="020B0502020202020204" pitchFamily="34" charset="0"/>
              </a:rPr>
              <a:t>*</a:t>
            </a:r>
            <a:r>
              <a:rPr lang="en-US" altLang="en-US" sz="1800" dirty="0">
                <a:latin typeface="Century Gothic" panose="020B0502020202020204" pitchFamily="34" charset="0"/>
              </a:rPr>
              <a:t> sugar solutions into separate beakers</a:t>
            </a:r>
          </a:p>
          <a:p>
            <a:pPr lvl="2" eaLnBrk="1" hangingPunct="1"/>
            <a:r>
              <a:rPr lang="en-US" altLang="en-US" sz="1100" dirty="0">
                <a:latin typeface="Century Gothic" panose="020B0502020202020204" pitchFamily="34" charset="0"/>
              </a:rPr>
              <a:t>Beaker 1: 12ml Glucose</a:t>
            </a:r>
          </a:p>
          <a:p>
            <a:pPr lvl="2" eaLnBrk="1" hangingPunct="1"/>
            <a:r>
              <a:rPr lang="en-US" altLang="en-US" sz="1100" dirty="0" smtClean="0">
                <a:latin typeface="Century Gothic" panose="020B0502020202020204" pitchFamily="34" charset="0"/>
              </a:rPr>
              <a:t>Beaker </a:t>
            </a:r>
            <a:r>
              <a:rPr lang="en-US" altLang="en-US" sz="1100" dirty="0">
                <a:latin typeface="Century Gothic" panose="020B0502020202020204" pitchFamily="34" charset="0"/>
              </a:rPr>
              <a:t>2</a:t>
            </a:r>
            <a:r>
              <a:rPr lang="en-US" altLang="en-US" sz="1100" dirty="0" smtClean="0">
                <a:latin typeface="Century Gothic" panose="020B0502020202020204" pitchFamily="34" charset="0"/>
              </a:rPr>
              <a:t>: </a:t>
            </a:r>
            <a:r>
              <a:rPr lang="en-US" altLang="en-US" sz="1100" dirty="0">
                <a:latin typeface="Century Gothic" panose="020B0502020202020204" pitchFamily="34" charset="0"/>
              </a:rPr>
              <a:t>12ml Sucrose</a:t>
            </a:r>
          </a:p>
          <a:p>
            <a:pPr lvl="2" eaLnBrk="1" hangingPunct="1"/>
            <a:r>
              <a:rPr lang="en-US" altLang="en-US" sz="1100" dirty="0">
                <a:latin typeface="Century Gothic" panose="020B0502020202020204" pitchFamily="34" charset="0"/>
              </a:rPr>
              <a:t>Beaker </a:t>
            </a:r>
            <a:r>
              <a:rPr lang="en-US" altLang="en-US" sz="1100" dirty="0" smtClean="0">
                <a:latin typeface="Century Gothic" panose="020B0502020202020204" pitchFamily="34" charset="0"/>
              </a:rPr>
              <a:t>3: </a:t>
            </a:r>
            <a:r>
              <a:rPr lang="en-US" altLang="en-US" sz="1100" dirty="0">
                <a:latin typeface="Century Gothic" panose="020B0502020202020204" pitchFamily="34" charset="0"/>
              </a:rPr>
              <a:t>12ml distilled water </a:t>
            </a:r>
            <a:r>
              <a:rPr lang="en-US" altLang="en-US" sz="1100" i="1" dirty="0">
                <a:latin typeface="Century Gothic" panose="020B0502020202020204" pitchFamily="34" charset="0"/>
              </a:rPr>
              <a:t>(negative control) </a:t>
            </a:r>
          </a:p>
          <a:p>
            <a:pPr lvl="2" eaLnBrk="1" hangingPunct="1"/>
            <a:r>
              <a:rPr lang="en-US" altLang="en-US" sz="1600" i="1" dirty="0">
                <a:solidFill>
                  <a:schemeClr val="bg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I’ll measure out yeast for you into your separately labeled beakers when you are done measuring out sugars! </a:t>
            </a:r>
            <a:r>
              <a:rPr lang="en-US" altLang="en-US" sz="1600" i="1" dirty="0">
                <a:solidFill>
                  <a:srgbClr val="FFC000"/>
                </a:solidFill>
                <a:latin typeface="Century Gothic" panose="020B0502020202020204" pitchFamily="34" charset="0"/>
              </a:rPr>
              <a:t>*TIME SENSITIVE – mix before next step*</a:t>
            </a:r>
          </a:p>
          <a:p>
            <a:pPr lvl="1" eaLnBrk="1" hangingPunct="1"/>
            <a:r>
              <a:rPr lang="en-US" altLang="en-US" sz="1800" dirty="0">
                <a:latin typeface="Century Gothic" panose="020B0502020202020204" pitchFamily="34" charset="0"/>
              </a:rPr>
              <a:t>Place in fermentation flask </a:t>
            </a:r>
            <a:r>
              <a:rPr lang="en-US" altLang="en-US" sz="1200" dirty="0">
                <a:latin typeface="Century Gothic" panose="020B0502020202020204" pitchFamily="34" charset="0"/>
              </a:rPr>
              <a:t>“aka. </a:t>
            </a:r>
            <a:r>
              <a:rPr lang="en-US" altLang="en-US" sz="1200" dirty="0" err="1">
                <a:latin typeface="Century Gothic" panose="020B0502020202020204" pitchFamily="34" charset="0"/>
              </a:rPr>
              <a:t>saccharometer</a:t>
            </a:r>
            <a:r>
              <a:rPr lang="en-US" altLang="en-US" sz="1200" dirty="0">
                <a:latin typeface="Century Gothic" panose="020B0502020202020204" pitchFamily="34" charset="0"/>
              </a:rPr>
              <a:t>” </a:t>
            </a:r>
            <a:r>
              <a:rPr lang="en-US" altLang="en-US" sz="1800" dirty="0">
                <a:latin typeface="Century Gothic" panose="020B0502020202020204" pitchFamily="34" charset="0"/>
              </a:rPr>
              <a:t>– thumb over top – tilt sideways/invert to expel air</a:t>
            </a:r>
          </a:p>
          <a:p>
            <a:pPr lvl="2" eaLnBrk="1" hangingPunct="1"/>
            <a:r>
              <a:rPr lang="en-US" altLang="en-US" sz="1100" dirty="0">
                <a:latin typeface="Century Gothic" panose="020B0502020202020204" pitchFamily="34" charset="0"/>
              </a:rPr>
              <a:t>Flask 1: Glucose (12ml + 6ml yeast)</a:t>
            </a:r>
          </a:p>
          <a:p>
            <a:pPr lvl="2" eaLnBrk="1" hangingPunct="1"/>
            <a:r>
              <a:rPr lang="en-US" altLang="en-US" sz="1100" dirty="0" smtClean="0">
                <a:latin typeface="Century Gothic" panose="020B0502020202020204" pitchFamily="34" charset="0"/>
              </a:rPr>
              <a:t>Flask </a:t>
            </a:r>
            <a:r>
              <a:rPr lang="en-US" altLang="en-US" sz="1100" dirty="0">
                <a:latin typeface="Century Gothic" panose="020B0502020202020204" pitchFamily="34" charset="0"/>
              </a:rPr>
              <a:t>2</a:t>
            </a:r>
            <a:r>
              <a:rPr lang="en-US" altLang="en-US" sz="1100" dirty="0" smtClean="0">
                <a:latin typeface="Century Gothic" panose="020B0502020202020204" pitchFamily="34" charset="0"/>
              </a:rPr>
              <a:t>: </a:t>
            </a:r>
            <a:r>
              <a:rPr lang="en-US" altLang="en-US" sz="1100" dirty="0">
                <a:latin typeface="Century Gothic" panose="020B0502020202020204" pitchFamily="34" charset="0"/>
              </a:rPr>
              <a:t>Sucrose (12ml + 6ml yeast)</a:t>
            </a:r>
          </a:p>
          <a:p>
            <a:pPr lvl="2" eaLnBrk="1" hangingPunct="1"/>
            <a:r>
              <a:rPr lang="en-US" altLang="en-US" sz="1100" dirty="0">
                <a:latin typeface="Century Gothic" panose="020B0502020202020204" pitchFamily="34" charset="0"/>
              </a:rPr>
              <a:t>Flask </a:t>
            </a:r>
            <a:r>
              <a:rPr lang="en-US" altLang="en-US" sz="1100" dirty="0" smtClean="0">
                <a:latin typeface="Century Gothic" panose="020B0502020202020204" pitchFamily="34" charset="0"/>
              </a:rPr>
              <a:t>3: </a:t>
            </a:r>
            <a:r>
              <a:rPr lang="en-US" altLang="en-US" sz="1100" dirty="0">
                <a:latin typeface="Century Gothic" panose="020B0502020202020204" pitchFamily="34" charset="0"/>
              </a:rPr>
              <a:t>distilled water (negative control) (12ml + 6ml yeast)</a:t>
            </a:r>
            <a:endParaRPr lang="en-US" altLang="en-US" sz="1800" dirty="0">
              <a:latin typeface="Century Gothic" panose="020B0502020202020204" pitchFamily="34" charset="0"/>
            </a:endParaRPr>
          </a:p>
          <a:p>
            <a:pPr lvl="1" eaLnBrk="1" hangingPunct="1"/>
            <a:r>
              <a:rPr lang="en-US" altLang="en-US" sz="1800" dirty="0">
                <a:latin typeface="Century Gothic" panose="020B0502020202020204" pitchFamily="34" charset="0"/>
              </a:rPr>
              <a:t>CAREFULLY place all tubes in incubator = KEEP Incubator LID CLOSED!</a:t>
            </a:r>
          </a:p>
          <a:p>
            <a:pPr lvl="1" eaLnBrk="1" hangingPunct="1"/>
            <a:r>
              <a:rPr lang="en-US" altLang="en-US" sz="1800" u="sng" dirty="0">
                <a:latin typeface="Century Gothic" panose="020B0502020202020204" pitchFamily="34" charset="0"/>
              </a:rPr>
              <a:t>Objective:</a:t>
            </a:r>
            <a:r>
              <a:rPr lang="en-US" altLang="en-US" sz="1800" dirty="0">
                <a:latin typeface="Century Gothic" panose="020B0502020202020204" pitchFamily="34" charset="0"/>
              </a:rPr>
              <a:t>  </a:t>
            </a:r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Measure CO</a:t>
            </a:r>
            <a:r>
              <a:rPr lang="en-US" altLang="en-US" sz="1800" baseline="-25000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 release </a:t>
            </a:r>
            <a:r>
              <a:rPr lang="en-US" altLang="en-US" sz="1800" dirty="0">
                <a:latin typeface="Century Gothic" panose="020B0502020202020204" pitchFamily="34" charset="0"/>
              </a:rPr>
              <a:t>= fermentation has occurred (**Gas bubbles will collect at top of tube)</a:t>
            </a:r>
          </a:p>
          <a:p>
            <a:pPr lvl="1" eaLnBrk="1" hangingPunct="1"/>
            <a:r>
              <a:rPr lang="pt-BR" altLang="en-US" sz="18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</a:t>
            </a:r>
            <a:r>
              <a:rPr lang="pt-BR" altLang="en-US" sz="1800" baseline="-250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6</a:t>
            </a:r>
            <a:r>
              <a:rPr lang="pt-BR" altLang="en-US" sz="18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H</a:t>
            </a:r>
            <a:r>
              <a:rPr lang="pt-BR" altLang="en-US" sz="1800" baseline="-250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12</a:t>
            </a:r>
            <a:r>
              <a:rPr lang="pt-BR" altLang="en-US" sz="18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O</a:t>
            </a:r>
            <a:r>
              <a:rPr lang="pt-BR" altLang="en-US" sz="1800" baseline="-250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6</a:t>
            </a:r>
            <a:r>
              <a:rPr lang="pt-BR" alt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→        </a:t>
            </a:r>
            <a:r>
              <a:rPr lang="pt-BR" altLang="en-US" sz="18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2 CO</a:t>
            </a:r>
            <a:r>
              <a:rPr lang="pt-BR" altLang="en-US" sz="1800" baseline="-25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2</a:t>
            </a:r>
            <a:r>
              <a:rPr lang="pt-BR" altLang="en-US" sz="18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       </a:t>
            </a:r>
            <a:r>
              <a:rPr lang="pt-BR" alt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+ </a:t>
            </a:r>
            <a:r>
              <a:rPr lang="pt-BR" altLang="en-US" sz="1800" dirty="0">
                <a:solidFill>
                  <a:srgbClr val="FFFF00"/>
                </a:solidFill>
                <a:latin typeface="Comic Sans MS" pitchFamily="66" charset="0"/>
              </a:rPr>
              <a:t>2 ATP    </a:t>
            </a:r>
            <a:r>
              <a:rPr lang="pt-BR" alt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+  </a:t>
            </a:r>
            <a:r>
              <a:rPr lang="pt-BR" altLang="en-US" sz="1800" dirty="0">
                <a:solidFill>
                  <a:srgbClr val="8D9AE7"/>
                </a:solidFill>
                <a:latin typeface="Comic Sans MS" pitchFamily="66" charset="0"/>
              </a:rPr>
              <a:t>2C</a:t>
            </a:r>
            <a:r>
              <a:rPr lang="pt-BR" altLang="en-US" sz="1800" baseline="-25000" dirty="0">
                <a:solidFill>
                  <a:srgbClr val="8D9AE7"/>
                </a:solidFill>
                <a:latin typeface="Comic Sans MS" pitchFamily="66" charset="0"/>
              </a:rPr>
              <a:t>2</a:t>
            </a:r>
            <a:r>
              <a:rPr lang="pt-BR" altLang="en-US" sz="1800" dirty="0">
                <a:solidFill>
                  <a:srgbClr val="8D9AE7"/>
                </a:solidFill>
                <a:latin typeface="Comic Sans MS" pitchFamily="66" charset="0"/>
              </a:rPr>
              <a:t>H</a:t>
            </a:r>
            <a:r>
              <a:rPr lang="pt-BR" altLang="en-US" sz="1800" baseline="-25000" dirty="0">
                <a:solidFill>
                  <a:srgbClr val="8D9AE7"/>
                </a:solidFill>
                <a:latin typeface="Comic Sans MS" pitchFamily="66" charset="0"/>
              </a:rPr>
              <a:t>5</a:t>
            </a:r>
            <a:r>
              <a:rPr lang="pt-BR" altLang="en-US" sz="1800" dirty="0">
                <a:solidFill>
                  <a:srgbClr val="8D9AE7"/>
                </a:solidFill>
                <a:latin typeface="Comic Sans MS" pitchFamily="66" charset="0"/>
              </a:rPr>
              <a:t>OH</a:t>
            </a:r>
          </a:p>
          <a:p>
            <a:pPr lvl="1" eaLnBrk="1" hangingPunct="1"/>
            <a:endParaRPr lang="en-US" altLang="en-US" sz="1800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5400000">
            <a:off x="6779836" y="5129304"/>
            <a:ext cx="4572000" cy="2569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National Museum of American History, CC BY-NC-ND 2.0,</a:t>
            </a:r>
            <a:br>
              <a:rPr lang="en-US" sz="5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http://americanhistory.si.edu/collections/search/object/nmah_735243</a:t>
            </a:r>
            <a:r>
              <a:rPr lang="en-US" sz="5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solidFill>
                <a:schemeClr val="bg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3" t="8668" r="24614" b="1688"/>
          <a:stretch/>
        </p:blipFill>
        <p:spPr>
          <a:xfrm>
            <a:off x="7652377" y="3299197"/>
            <a:ext cx="476632" cy="10668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t="15800" r="39166" b="19400"/>
          <a:stretch/>
        </p:blipFill>
        <p:spPr>
          <a:xfrm>
            <a:off x="6397307" y="1524000"/>
            <a:ext cx="689293" cy="9544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t="15800" r="39166" b="19400"/>
          <a:stretch/>
        </p:blipFill>
        <p:spPr>
          <a:xfrm>
            <a:off x="7083107" y="1524000"/>
            <a:ext cx="689293" cy="9544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t="15800" r="39166" b="19400"/>
          <a:stretch/>
        </p:blipFill>
        <p:spPr>
          <a:xfrm>
            <a:off x="7772400" y="1538923"/>
            <a:ext cx="689293" cy="9544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06994" y="19672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65645" y="19672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90693" y="19891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41551" y="972235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*</a:t>
            </a:r>
          </a:p>
        </p:txBody>
      </p:sp>
      <p:sp>
        <p:nvSpPr>
          <p:cNvPr id="6" name="Oval 5"/>
          <p:cNvSpPr/>
          <p:nvPr/>
        </p:nvSpPr>
        <p:spPr>
          <a:xfrm>
            <a:off x="2057400" y="5562600"/>
            <a:ext cx="762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3" t="8668" r="24614" b="1688"/>
          <a:stretch/>
        </p:blipFill>
        <p:spPr>
          <a:xfrm>
            <a:off x="8266502" y="3270252"/>
            <a:ext cx="476632" cy="10668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3" t="8668" r="24614" b="1688"/>
          <a:stretch/>
        </p:blipFill>
        <p:spPr>
          <a:xfrm>
            <a:off x="7038252" y="3321851"/>
            <a:ext cx="476632" cy="106680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10400" y="3832598"/>
            <a:ext cx="22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00" y="3836706"/>
            <a:ext cx="22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29600" y="3836706"/>
            <a:ext cx="22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9821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3"/>
          <p:cNvSpPr>
            <a:spLocks noGrp="1"/>
          </p:cNvSpPr>
          <p:nvPr>
            <p:ph sz="quarter" idx="1"/>
          </p:nvPr>
        </p:nvSpPr>
        <p:spPr>
          <a:xfrm>
            <a:off x="84438" y="1020762"/>
            <a:ext cx="9067800" cy="48768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342900" indent="-342900"/>
            <a:r>
              <a:rPr lang="en-US" altLang="en-US" sz="2000" dirty="0">
                <a:latin typeface="Century Gothic" panose="020B0502020202020204" pitchFamily="34" charset="0"/>
              </a:rPr>
              <a:t>Groups of 4:</a:t>
            </a:r>
          </a:p>
          <a:p>
            <a:pPr marL="663575" lvl="1" indent="-342900"/>
            <a:r>
              <a:rPr lang="en-US" altLang="en-US" sz="1600" dirty="0">
                <a:latin typeface="Century Gothic" panose="020B0502020202020204" pitchFamily="34" charset="0"/>
              </a:rPr>
              <a:t>2 students set-up the Aerobic Respiration experiment/peas </a:t>
            </a:r>
            <a:r>
              <a:rPr lang="en-US" altLang="en-US" sz="1400" dirty="0">
                <a:solidFill>
                  <a:srgbClr val="92D050"/>
                </a:solidFill>
                <a:latin typeface="Century Gothic" panose="020B0502020202020204" pitchFamily="34" charset="0"/>
              </a:rPr>
              <a:t>pg. </a:t>
            </a:r>
            <a:r>
              <a:rPr lang="en-US" altLang="en-US" sz="14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86</a:t>
            </a:r>
            <a:endParaRPr lang="en-US" altLang="en-US" sz="1600" dirty="0">
              <a:latin typeface="Century Gothic" panose="020B0502020202020204" pitchFamily="34" charset="0"/>
            </a:endParaRPr>
          </a:p>
          <a:p>
            <a:pPr marL="663575" lvl="1" indent="-342900"/>
            <a:r>
              <a:rPr lang="en-US" altLang="en-US" sz="1600" dirty="0">
                <a:latin typeface="Century Gothic" panose="020B0502020202020204" pitchFamily="34" charset="0"/>
              </a:rPr>
              <a:t>2 students set up Fermentation experiment/yeast </a:t>
            </a:r>
            <a:r>
              <a:rPr lang="en-US" altLang="en-US" sz="14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pg. 89</a:t>
            </a:r>
            <a:endParaRPr lang="en-US" altLang="en-US" sz="1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457200" indent="-457200"/>
            <a:r>
              <a:rPr lang="en-US" altLang="en-US" sz="2000" dirty="0">
                <a:latin typeface="Century Gothic" panose="020B0502020202020204" pitchFamily="34" charset="0"/>
              </a:rPr>
              <a:t>All come back to benches </a:t>
            </a:r>
            <a:r>
              <a:rPr lang="en-US" altLang="en-US" sz="2000" u="sng" dirty="0">
                <a:latin typeface="Century Gothic" panose="020B0502020202020204" pitchFamily="34" charset="0"/>
              </a:rPr>
              <a:t>while you wait</a:t>
            </a:r>
          </a:p>
          <a:p>
            <a:pPr marL="457200" indent="-457200"/>
            <a:r>
              <a:rPr lang="en-US" altLang="en-US" sz="2000" i="1" dirty="0">
                <a:latin typeface="Century Gothic" panose="020B0502020202020204" pitchFamily="34" charset="0"/>
              </a:rPr>
              <a:t>Discuss as a group how you set-up “your” part of the experiment!!! </a:t>
            </a:r>
          </a:p>
          <a:p>
            <a:pPr marL="777875" lvl="1" indent="-457200"/>
            <a:r>
              <a:rPr lang="en-US" altLang="en-US" sz="1600" i="1" dirty="0">
                <a:solidFill>
                  <a:schemeClr val="accent3"/>
                </a:solidFill>
                <a:latin typeface="Century Gothic" panose="020B0502020202020204" pitchFamily="34" charset="0"/>
              </a:rPr>
              <a:t>Peas – Aerobic </a:t>
            </a:r>
            <a:r>
              <a:rPr lang="en-US" altLang="en-US" sz="1600" i="1" dirty="0">
                <a:latin typeface="Century Gothic" panose="020B0502020202020204" pitchFamily="34" charset="0"/>
              </a:rPr>
              <a:t>people tell Fermentation people about your set-up</a:t>
            </a:r>
          </a:p>
          <a:p>
            <a:pPr marL="777875" lvl="1" indent="-457200"/>
            <a:r>
              <a:rPr lang="en-US" altLang="en-US" sz="16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Yeast – Anaerobic </a:t>
            </a:r>
            <a:r>
              <a:rPr lang="en-US" altLang="en-US" sz="1600" i="1" dirty="0">
                <a:latin typeface="Century Gothic" panose="020B0502020202020204" pitchFamily="34" charset="0"/>
              </a:rPr>
              <a:t>people tell Cell Resp. people about your set-up</a:t>
            </a:r>
          </a:p>
          <a:p>
            <a:pPr marL="457200" indent="-457200"/>
            <a:r>
              <a:rPr lang="en-US" altLang="en-US" sz="2000" dirty="0">
                <a:latin typeface="Century Gothic" panose="020B0502020202020204" pitchFamily="34" charset="0"/>
              </a:rPr>
              <a:t>Hypothesize what you expect to happen and why!</a:t>
            </a:r>
          </a:p>
          <a:p>
            <a:pPr marL="777875" lvl="1" indent="-457200"/>
            <a:r>
              <a:rPr lang="en-US" altLang="en-US" sz="1600" dirty="0">
                <a:solidFill>
                  <a:schemeClr val="accent3"/>
                </a:solidFill>
                <a:latin typeface="Century Gothic" panose="020B0502020202020204" pitchFamily="34" charset="0"/>
              </a:rPr>
              <a:t>Peas</a:t>
            </a:r>
            <a:r>
              <a:rPr lang="en-US" altLang="en-US" sz="1600" dirty="0">
                <a:latin typeface="Century Gothic" panose="020B0502020202020204" pitchFamily="34" charset="0"/>
              </a:rPr>
              <a:t>, which vial will show </a:t>
            </a:r>
            <a:r>
              <a:rPr lang="en-US" altLang="en-US" sz="1600" dirty="0" err="1">
                <a:latin typeface="Century Gothic" panose="020B0502020202020204" pitchFamily="34" charset="0"/>
              </a:rPr>
              <a:t>resp</a:t>
            </a:r>
            <a:r>
              <a:rPr lang="en-US" altLang="en-US" sz="1600" dirty="0">
                <a:latin typeface="Century Gothic" panose="020B0502020202020204" pitchFamily="34" charset="0"/>
              </a:rPr>
              <a:t>, which will not, why?</a:t>
            </a:r>
          </a:p>
          <a:p>
            <a:pPr marL="777875" lvl="1" indent="-457200"/>
            <a:r>
              <a:rPr lang="en-US" altLang="en-US" sz="1600" dirty="0">
                <a:solidFill>
                  <a:schemeClr val="accent2"/>
                </a:solidFill>
                <a:latin typeface="Century Gothic" panose="020B0502020202020204" pitchFamily="34" charset="0"/>
              </a:rPr>
              <a:t>Yeast</a:t>
            </a:r>
            <a:r>
              <a:rPr lang="en-US" altLang="en-US" sz="1600" dirty="0">
                <a:latin typeface="Century Gothic" panose="020B0502020202020204" pitchFamily="34" charset="0"/>
              </a:rPr>
              <a:t>, which flask will show fermentation best, which will not, why?</a:t>
            </a:r>
          </a:p>
          <a:p>
            <a:pPr marL="457200" indent="-457200"/>
            <a:r>
              <a:rPr lang="en-US" altLang="en-US" sz="2000" dirty="0">
                <a:latin typeface="Century Gothic" panose="020B0502020202020204" pitchFamily="34" charset="0"/>
              </a:rPr>
              <a:t>Everyone answers questions on pg.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92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marL="777875" lvl="1" indent="-457200"/>
            <a:r>
              <a:rPr lang="en-US" altLang="en-US" sz="1600" dirty="0">
                <a:latin typeface="Century Gothic" panose="020B0502020202020204" pitchFamily="34" charset="0"/>
              </a:rPr>
              <a:t>Do as many as you can while waiting for the conclusion of your experiment</a:t>
            </a:r>
          </a:p>
          <a:p>
            <a:pPr marL="457200" indent="-457200"/>
            <a:r>
              <a:rPr lang="en-US" altLang="en-US" sz="2000" dirty="0">
                <a:latin typeface="Century Gothic" panose="020B0502020202020204" pitchFamily="34" charset="0"/>
              </a:rPr>
              <a:t>Read and record your results</a:t>
            </a:r>
          </a:p>
          <a:p>
            <a:pPr marL="457200" indent="-457200"/>
            <a:r>
              <a:rPr lang="en-US" altLang="en-US" sz="2000" dirty="0">
                <a:latin typeface="Century Gothic" panose="020B0502020202020204" pitchFamily="34" charset="0"/>
              </a:rPr>
              <a:t>Dismantle everything, Wash and DRY glassware, wipe up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countertops</a:t>
            </a:r>
          </a:p>
          <a:p>
            <a:pPr marL="457200" indent="-457200"/>
            <a:r>
              <a:rPr lang="en-US" alt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RETURN TO SEATS TO GO OVER Respiration LAB REPORT</a:t>
            </a:r>
            <a:endParaRPr lang="en-US" altLang="en-US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altLang="en-US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676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Exercise </a:t>
            </a:r>
            <a:r>
              <a:rPr lang="en-US" dirty="0" smtClean="0"/>
              <a:t>7 </a:t>
            </a:r>
            <a:r>
              <a:rPr lang="en-US" dirty="0"/>
              <a:t>Lab Procedures:</a:t>
            </a:r>
          </a:p>
        </p:txBody>
      </p:sp>
    </p:spTree>
    <p:extLst>
      <p:ext uri="{BB962C8B-B14F-4D97-AF65-F5344CB8AC3E}">
        <p14:creationId xmlns:p14="http://schemas.microsoft.com/office/powerpoint/2010/main" val="13036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228600" y="4114800"/>
            <a:ext cx="8991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 eaLnBrk="1" hangingPunct="1">
              <a:buNone/>
            </a:pPr>
            <a:r>
              <a:rPr lang="pt-BR" altLang="en-US" sz="2400" dirty="0">
                <a:latin typeface="Comic Sans MS" pitchFamily="66" charset="0"/>
              </a:rPr>
              <a:t>Glucose   </a:t>
            </a:r>
            <a:r>
              <a:rPr lang="en-US" sz="2400" dirty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pt-BR" altLang="en-US" sz="2400" dirty="0">
                <a:latin typeface="Comic Sans MS" pitchFamily="66" charset="0"/>
              </a:rPr>
              <a:t>    </a:t>
            </a:r>
            <a:r>
              <a:rPr lang="pt-BR" altLang="en-US" sz="24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carbon dioxide    </a:t>
            </a:r>
            <a:r>
              <a:rPr lang="pt-BR" altLang="en-US" sz="2400" dirty="0">
                <a:latin typeface="Comic Sans MS" pitchFamily="66" charset="0"/>
              </a:rPr>
              <a:t>+  ENERGY   +  organic 								  by-product </a:t>
            </a:r>
          </a:p>
          <a:p>
            <a:pPr marL="136525" indent="0" eaLnBrk="1" hangingPunct="1">
              <a:buNone/>
            </a:pPr>
            <a:r>
              <a:rPr lang="pt-BR" altLang="en-US" sz="2400" dirty="0">
                <a:latin typeface="Comic Sans MS" pitchFamily="66" charset="0"/>
              </a:rPr>
              <a:t>C</a:t>
            </a:r>
            <a:r>
              <a:rPr lang="pt-BR" altLang="en-US" sz="2400" baseline="-25000" dirty="0">
                <a:latin typeface="Comic Sans MS" pitchFamily="66" charset="0"/>
              </a:rPr>
              <a:t>6</a:t>
            </a:r>
            <a:r>
              <a:rPr lang="pt-BR" altLang="en-US" sz="2400" dirty="0">
                <a:latin typeface="Comic Sans MS" pitchFamily="66" charset="0"/>
              </a:rPr>
              <a:t>H</a:t>
            </a:r>
            <a:r>
              <a:rPr lang="pt-BR" altLang="en-US" sz="2400" baseline="-25000" dirty="0">
                <a:latin typeface="Comic Sans MS" pitchFamily="66" charset="0"/>
              </a:rPr>
              <a:t>12</a:t>
            </a:r>
            <a:r>
              <a:rPr lang="pt-BR" altLang="en-US" sz="2400" dirty="0">
                <a:latin typeface="Comic Sans MS" pitchFamily="66" charset="0"/>
              </a:rPr>
              <a:t>O</a:t>
            </a:r>
            <a:r>
              <a:rPr lang="pt-BR" altLang="en-US" sz="2400" baseline="-25000" dirty="0">
                <a:latin typeface="Comic Sans MS" pitchFamily="66" charset="0"/>
              </a:rPr>
              <a:t>6</a:t>
            </a:r>
            <a:r>
              <a:rPr lang="pt-BR" altLang="en-US" sz="2400" dirty="0">
                <a:latin typeface="Comic Sans MS" pitchFamily="66" charset="0"/>
              </a:rPr>
              <a:t>   </a:t>
            </a:r>
            <a:r>
              <a:rPr lang="en-US" sz="2400" dirty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pt-BR" altLang="en-US" sz="2400" dirty="0">
                <a:latin typeface="Comic Sans MS" pitchFamily="66" charset="0"/>
              </a:rPr>
              <a:t>         </a:t>
            </a:r>
            <a:r>
              <a:rPr lang="pt-BR" altLang="en-US" sz="24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2 CO</a:t>
            </a:r>
            <a:r>
              <a:rPr lang="pt-BR" altLang="en-US" sz="2400" baseline="-25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2</a:t>
            </a:r>
            <a:r>
              <a:rPr lang="pt-BR" altLang="en-US" sz="24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            </a:t>
            </a:r>
            <a:r>
              <a:rPr lang="pt-BR" altLang="en-US" sz="2400" dirty="0">
                <a:latin typeface="Comic Sans MS" pitchFamily="66" charset="0"/>
              </a:rPr>
              <a:t>+ 2 ATP       +  2C</a:t>
            </a:r>
            <a:r>
              <a:rPr lang="pt-BR" altLang="en-US" sz="2400" baseline="-25000" dirty="0">
                <a:latin typeface="Comic Sans MS" pitchFamily="66" charset="0"/>
              </a:rPr>
              <a:t>2</a:t>
            </a:r>
            <a:r>
              <a:rPr lang="pt-BR" altLang="en-US" sz="2400" dirty="0">
                <a:latin typeface="Comic Sans MS" pitchFamily="66" charset="0"/>
              </a:rPr>
              <a:t>H</a:t>
            </a:r>
            <a:r>
              <a:rPr lang="pt-BR" altLang="en-US" sz="2400" baseline="-25000" dirty="0">
                <a:latin typeface="Comic Sans MS" pitchFamily="66" charset="0"/>
              </a:rPr>
              <a:t>5</a:t>
            </a:r>
            <a:r>
              <a:rPr lang="pt-BR" altLang="en-US" sz="2400" dirty="0">
                <a:latin typeface="Comic Sans MS" pitchFamily="66" charset="0"/>
              </a:rPr>
              <a:t>OH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304801" y="854075"/>
            <a:ext cx="946885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u="sng" dirty="0">
              <a:solidFill>
                <a:srgbClr val="92D050"/>
              </a:solidFill>
              <a:latin typeface="Comic Sans MS" pitchFamily="66" charset="0"/>
            </a:endParaRPr>
          </a:p>
          <a:p>
            <a:pPr marL="136525" indent="0" algn="ctr">
              <a:buFont typeface="Wingdings 2" pitchFamily="18" charset="2"/>
              <a:buNone/>
            </a:pPr>
            <a:r>
              <a:rPr lang="en-US" sz="2400" dirty="0">
                <a:latin typeface="Comic Sans MS" pitchFamily="66" charset="0"/>
              </a:rPr>
              <a:t>Glucose + 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OXYGEN </a:t>
            </a:r>
            <a:r>
              <a:rPr lang="en-US" sz="2400" dirty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Comic Sans MS" pitchFamily="66" charset="0"/>
              </a:rPr>
              <a:t>carbon dioxide + water +  ENERGY</a:t>
            </a:r>
            <a:endParaRPr lang="en-US" sz="2400" dirty="0"/>
          </a:p>
          <a:p>
            <a:pPr marL="136525" indent="0">
              <a:buFont typeface="Wingdings 2" pitchFamily="18" charset="2"/>
              <a:buNone/>
            </a:pPr>
            <a:r>
              <a:rPr lang="en-US" sz="2400" dirty="0">
                <a:latin typeface="Comic Sans MS" pitchFamily="66" charset="0"/>
              </a:rPr>
              <a:t>     C</a:t>
            </a:r>
            <a:r>
              <a:rPr lang="en-US" sz="2400" baseline="-25000" dirty="0">
                <a:latin typeface="Comic Sans MS" pitchFamily="66" charset="0"/>
              </a:rPr>
              <a:t>6</a:t>
            </a:r>
            <a:r>
              <a:rPr lang="en-US" sz="2400" dirty="0">
                <a:latin typeface="Comic Sans MS" pitchFamily="66" charset="0"/>
              </a:rPr>
              <a:t>H</a:t>
            </a:r>
            <a:r>
              <a:rPr lang="en-US" sz="2400" baseline="-25000" dirty="0">
                <a:latin typeface="Comic Sans MS" pitchFamily="66" charset="0"/>
              </a:rPr>
              <a:t>12</a:t>
            </a:r>
            <a:r>
              <a:rPr lang="en-US" sz="2400" dirty="0">
                <a:latin typeface="Comic Sans MS" pitchFamily="66" charset="0"/>
              </a:rPr>
              <a:t>O</a:t>
            </a:r>
            <a:r>
              <a:rPr lang="en-US" sz="2400" baseline="-25000" dirty="0">
                <a:latin typeface="Comic Sans MS" pitchFamily="66" charset="0"/>
              </a:rPr>
              <a:t>6  </a:t>
            </a:r>
            <a:r>
              <a:rPr lang="en-US" sz="2400" dirty="0">
                <a:latin typeface="Comic Sans MS" pitchFamily="66" charset="0"/>
              </a:rPr>
              <a:t>+   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6 O</a:t>
            </a:r>
            <a:r>
              <a:rPr lang="en-US" sz="2400" baseline="-25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2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     </a:t>
            </a:r>
            <a:r>
              <a:rPr lang="en-US" sz="2400" dirty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dirty="0">
                <a:latin typeface="Comic Sans MS" pitchFamily="66" charset="0"/>
              </a:rPr>
              <a:t>      6 CO</a:t>
            </a:r>
            <a:r>
              <a:rPr lang="en-US" sz="2400" baseline="-250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         + 6 H</a:t>
            </a:r>
            <a:r>
              <a:rPr lang="en-US" sz="2400" baseline="-250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O +   32 ATP</a:t>
            </a:r>
          </a:p>
        </p:txBody>
      </p:sp>
      <p:sp>
        <p:nvSpPr>
          <p:cNvPr id="9" name="Oval 8"/>
          <p:cNvSpPr/>
          <p:nvPr/>
        </p:nvSpPr>
        <p:spPr>
          <a:xfrm>
            <a:off x="1752600" y="1102468"/>
            <a:ext cx="1524000" cy="1199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33600" y="3990333"/>
            <a:ext cx="2667000" cy="14960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744" y="333832"/>
            <a:ext cx="80650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Aerobic Respiration = </a:t>
            </a:r>
            <a:r>
              <a:rPr lang="en-US" sz="2200" i="1" dirty="0">
                <a:solidFill>
                  <a:schemeClr val="accent3"/>
                </a:solidFill>
              </a:rPr>
              <a:t>peas</a:t>
            </a:r>
            <a:r>
              <a:rPr lang="en-US" sz="2200" dirty="0"/>
              <a:t> = </a:t>
            </a:r>
            <a:r>
              <a:rPr lang="en-US" sz="2200" dirty="0">
                <a:solidFill>
                  <a:srgbClr val="FF0000"/>
                </a:solidFill>
              </a:rPr>
              <a:t>measured Oxygen* </a:t>
            </a:r>
            <a:r>
              <a:rPr lang="en-US" sz="2200" i="1" dirty="0">
                <a:solidFill>
                  <a:srgbClr val="FF0000"/>
                </a:solidFill>
              </a:rPr>
              <a:t>Consumption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7737" y="3029798"/>
            <a:ext cx="8723863" cy="559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200" u="sng" dirty="0"/>
              <a:t>An</a:t>
            </a:r>
            <a:r>
              <a:rPr lang="en-US" sz="2200" dirty="0"/>
              <a:t>aerobic Respiration = </a:t>
            </a:r>
            <a:r>
              <a:rPr lang="en-US" sz="2200" i="1" dirty="0">
                <a:solidFill>
                  <a:schemeClr val="accent2"/>
                </a:solidFill>
              </a:rPr>
              <a:t>yeast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/>
              <a:t>= </a:t>
            </a:r>
            <a:r>
              <a:rPr lang="en-US" sz="2200" dirty="0">
                <a:solidFill>
                  <a:srgbClr val="FF0000"/>
                </a:solidFill>
              </a:rPr>
              <a:t>measured Carbon Dioxide* </a:t>
            </a:r>
            <a:r>
              <a:rPr lang="en-US" sz="2200" i="1" dirty="0">
                <a:solidFill>
                  <a:srgbClr val="FF0000"/>
                </a:solidFill>
              </a:rPr>
              <a:t>Product</a:t>
            </a:r>
          </a:p>
          <a:p>
            <a:pPr>
              <a:lnSpc>
                <a:spcPts val="1800"/>
              </a:lnSpc>
            </a:pPr>
            <a:r>
              <a:rPr lang="en-US" sz="2200" i="1" dirty="0">
                <a:solidFill>
                  <a:srgbClr val="FF0000"/>
                </a:solidFill>
              </a:rPr>
              <a:t>       </a:t>
            </a:r>
            <a:r>
              <a:rPr lang="en-US" sz="1600" i="1" dirty="0"/>
              <a:t>(aka. Fermentation)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76200"/>
            <a:ext cx="8839200" cy="255156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6201" y="2743200"/>
            <a:ext cx="8763000" cy="2971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1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Respiration &amp; Fermentation </a:t>
            </a:r>
            <a:r>
              <a:rPr lang="en-US" sz="3100" b="0" dirty="0">
                <a:solidFill>
                  <a:schemeClr val="tx1"/>
                </a:solidFill>
                <a:latin typeface="Century Gothic" panose="020B0502020202020204" pitchFamily="34" charset="0"/>
              </a:rPr>
              <a:t>Exercise </a:t>
            </a:r>
            <a:r>
              <a:rPr lang="en-US" sz="31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7, </a:t>
            </a:r>
            <a:r>
              <a:rPr lang="en-US" sz="3100" b="0" dirty="0">
                <a:solidFill>
                  <a:schemeClr val="tx1"/>
                </a:solidFill>
                <a:latin typeface="Century Gothic" panose="020B0502020202020204" pitchFamily="34" charset="0"/>
              </a:rPr>
              <a:t>pg. </a:t>
            </a:r>
            <a:r>
              <a:rPr lang="en-US" sz="31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83-92</a:t>
            </a:r>
            <a:endParaRPr lang="en-US" sz="31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990600"/>
            <a:ext cx="8686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8995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Lab Objectives:</a:t>
            </a:r>
          </a:p>
          <a:p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entury Gothic" panose="020B0502020202020204" pitchFamily="34" charset="0"/>
              </a:rPr>
              <a:t>Understand Respiration &amp; Fermentation equation components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entury Gothic" panose="020B0502020202020204" pitchFamily="34" charset="0"/>
              </a:rPr>
              <a:t>Investigate the process of respiration &amp; fermentation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entury Gothic" panose="020B0502020202020204" pitchFamily="34" charset="0"/>
              </a:rPr>
              <a:t>Explain experimental results of respiration with and without </a:t>
            </a:r>
            <a:r>
              <a:rPr lang="en-US" sz="2800" dirty="0" smtClean="0">
                <a:latin typeface="Century Gothic" panose="020B0502020202020204" pitchFamily="34" charset="0"/>
              </a:rPr>
              <a:t>oxygen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entury Gothic" panose="020B0502020202020204" pitchFamily="34" charset="0"/>
              </a:rPr>
              <a:t>Walk through how lab book data is integrated into a Lab </a:t>
            </a:r>
            <a:r>
              <a:rPr lang="en-US" sz="2800" dirty="0" smtClean="0">
                <a:latin typeface="Century Gothic" panose="020B0502020202020204" pitchFamily="34" charset="0"/>
              </a:rPr>
              <a:t>Report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What is </a:t>
            </a:r>
            <a:r>
              <a:rPr lang="en-US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cellular respiration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873625"/>
          </a:xfrm>
        </p:spPr>
        <p:txBody>
          <a:bodyPr/>
          <a:lstStyle/>
          <a:p>
            <a:r>
              <a:rPr lang="en-US" altLang="en-US" sz="2400" dirty="0">
                <a:latin typeface="Century Gothic" panose="020B0502020202020204" pitchFamily="34" charset="0"/>
              </a:rPr>
              <a:t>Oxidation of organic compounds to extract</a:t>
            </a:r>
            <a:r>
              <a:rPr lang="en-US" altLang="en-US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 energy </a:t>
            </a:r>
            <a:r>
              <a:rPr lang="en-US" altLang="en-US" sz="2400" dirty="0">
                <a:latin typeface="Century Gothic" panose="020B0502020202020204" pitchFamily="34" charset="0"/>
              </a:rPr>
              <a:t>from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chemical bonds</a:t>
            </a:r>
          </a:p>
          <a:p>
            <a:pPr lvl="1"/>
            <a:r>
              <a:rPr lang="en-US" altLang="en-US" sz="2000" dirty="0">
                <a:solidFill>
                  <a:srgbClr val="C8E1A9"/>
                </a:solidFill>
                <a:latin typeface="Century Gothic" panose="020B0502020202020204" pitchFamily="34" charset="0"/>
              </a:rPr>
              <a:t>95% of living things are heterotrophic = must intake food to make energy</a:t>
            </a:r>
          </a:p>
          <a:p>
            <a:pPr lvl="1"/>
            <a:r>
              <a:rPr lang="en-US" altLang="en-US" sz="2000" dirty="0">
                <a:solidFill>
                  <a:srgbClr val="C8E1A9"/>
                </a:solidFill>
                <a:latin typeface="Century Gothic" panose="020B0502020202020204" pitchFamily="34" charset="0"/>
              </a:rPr>
              <a:t>Other 5% (plants) can use additional method via sunlight (aka. </a:t>
            </a:r>
            <a:r>
              <a:rPr lang="en-US" altLang="en-US" sz="2000" dirty="0" smtClean="0">
                <a:solidFill>
                  <a:srgbClr val="C8E1A9"/>
                </a:solidFill>
                <a:latin typeface="Century Gothic" panose="020B0502020202020204" pitchFamily="34" charset="0"/>
              </a:rPr>
              <a:t>Photosynthesis</a:t>
            </a:r>
            <a:r>
              <a:rPr lang="en-US" altLang="en-US" sz="2000" dirty="0">
                <a:solidFill>
                  <a:srgbClr val="C8E1A9"/>
                </a:solidFill>
                <a:latin typeface="Century Gothic" panose="020B0502020202020204" pitchFamily="34" charset="0"/>
              </a:rPr>
              <a:t>)</a:t>
            </a:r>
          </a:p>
          <a:p>
            <a:pPr lvl="1"/>
            <a:endParaRPr lang="en-US" altLang="en-US" sz="2000" dirty="0">
              <a:solidFill>
                <a:srgbClr val="C8E1A9"/>
              </a:solidFill>
              <a:latin typeface="Century Gothic" panose="020B0502020202020204" pitchFamily="34" charset="0"/>
            </a:endParaRPr>
          </a:p>
          <a:p>
            <a:r>
              <a:rPr lang="en-US" altLang="en-US" sz="2400" dirty="0">
                <a:latin typeface="Century Gothic" panose="020B0502020202020204" pitchFamily="34" charset="0"/>
              </a:rPr>
              <a:t>Every living thing (whether unicellular or multicellular) needs to go through respiration to produce </a:t>
            </a:r>
            <a:r>
              <a:rPr lang="en-US" altLang="en-US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ATP</a:t>
            </a:r>
            <a:r>
              <a:rPr lang="en-US" altLang="en-US" sz="2400" dirty="0">
                <a:latin typeface="Century Gothic" panose="020B0502020202020204" pitchFamily="34" charset="0"/>
              </a:rPr>
              <a:t>.</a:t>
            </a:r>
          </a:p>
          <a:p>
            <a:pPr lvl="1"/>
            <a:r>
              <a:rPr lang="en-US" altLang="en-US" sz="2000" dirty="0">
                <a:solidFill>
                  <a:srgbClr val="C8E1A9"/>
                </a:solidFill>
                <a:latin typeface="Century Gothic" panose="020B0502020202020204" pitchFamily="34" charset="0"/>
              </a:rPr>
              <a:t>What do cells need energy for?</a:t>
            </a:r>
          </a:p>
          <a:p>
            <a:pPr lvl="2"/>
            <a:r>
              <a:rPr lang="en-US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Survive &amp; Thrive!!! </a:t>
            </a:r>
            <a:r>
              <a:rPr lang="en-US" altLang="en-US" sz="14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(if your not </a:t>
            </a:r>
            <a:r>
              <a:rPr lang="en-US" altLang="en-US" sz="14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livin</a:t>
            </a:r>
            <a:r>
              <a:rPr lang="en-US" altLang="en-US" sz="14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’ your </a:t>
            </a:r>
            <a:r>
              <a:rPr lang="en-US" altLang="en-US" sz="14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dyin</a:t>
            </a:r>
            <a:r>
              <a:rPr lang="en-US" altLang="en-US" sz="14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’)</a:t>
            </a:r>
          </a:p>
          <a:p>
            <a:pPr lvl="1"/>
            <a:endParaRPr lang="en-US" altLang="en-US" sz="2000" dirty="0">
              <a:latin typeface="Century Gothic" panose="020B0502020202020204" pitchFamily="34" charset="0"/>
            </a:endParaRPr>
          </a:p>
          <a:p>
            <a:pPr lvl="1"/>
            <a:endParaRPr lang="en-US" altLang="en-US" sz="2000" dirty="0">
              <a:latin typeface="Century Gothic" panose="020B0502020202020204" pitchFamily="34" charset="0"/>
            </a:endParaRPr>
          </a:p>
          <a:p>
            <a:pPr lvl="1">
              <a:buFont typeface="Wingdings 2" pitchFamily="18" charset="2"/>
              <a:buNone/>
            </a:pPr>
            <a:endParaRPr lang="en-US" altLang="en-US" sz="20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General Global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601200" cy="4734098"/>
          </a:xfrm>
        </p:spPr>
        <p:txBody>
          <a:bodyPr/>
          <a:lstStyle/>
          <a:p>
            <a:r>
              <a:rPr lang="en-US" sz="2300" u="sng" dirty="0">
                <a:latin typeface="Century Gothic" panose="020B0502020202020204" pitchFamily="34" charset="0"/>
              </a:rPr>
              <a:t>Plants produce oxygen (O</a:t>
            </a:r>
            <a:r>
              <a:rPr lang="en-US" sz="2300" u="sng" baseline="-25000" dirty="0">
                <a:latin typeface="Century Gothic" panose="020B0502020202020204" pitchFamily="34" charset="0"/>
              </a:rPr>
              <a:t>2</a:t>
            </a:r>
            <a:r>
              <a:rPr lang="en-US" sz="2300" u="sng" dirty="0">
                <a:latin typeface="Century Gothic" panose="020B0502020202020204" pitchFamily="34" charset="0"/>
              </a:rPr>
              <a:t>) via photosynthesis</a:t>
            </a:r>
            <a:r>
              <a:rPr lang="en-US" sz="2400" u="sng" dirty="0">
                <a:latin typeface="Century Gothic" panose="020B0502020202020204" pitchFamily="34" charset="0"/>
              </a:rPr>
              <a:t>:</a:t>
            </a:r>
          </a:p>
          <a:p>
            <a:endParaRPr lang="en-US" sz="2400" dirty="0">
              <a:latin typeface="Comic Sans MS" pitchFamily="66" charset="0"/>
            </a:endParaRPr>
          </a:p>
          <a:p>
            <a:pPr marL="136525" indent="0" algn="ctr">
              <a:buNone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</a:rPr>
              <a:t>carbon dioxide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+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water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+ 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sunlight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   </a:t>
            </a:r>
            <a:r>
              <a:rPr lang="en-US" sz="2400" dirty="0">
                <a:solidFill>
                  <a:srgbClr val="92D050"/>
                </a:solidFill>
                <a:latin typeface="Comic Sans MS" pitchFamily="66" charset="0"/>
              </a:rPr>
              <a:t>glucose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+ </a:t>
            </a:r>
            <a:r>
              <a:rPr lang="en-US" sz="2400" dirty="0">
                <a:latin typeface="Comic Sans MS" pitchFamily="66" charset="0"/>
              </a:rPr>
              <a:t>oxygen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+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water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endParaRPr lang="en-US" sz="2400" dirty="0"/>
          </a:p>
          <a:p>
            <a:pPr marL="136525" indent="0">
              <a:buNone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        CO</a:t>
            </a:r>
            <a:r>
              <a:rPr lang="en-US" sz="2400" baseline="-25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       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+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H</a:t>
            </a:r>
            <a:r>
              <a:rPr lang="en-US" sz="2400" baseline="-25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2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  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+ 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sunlight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  </a:t>
            </a:r>
            <a:r>
              <a:rPr lang="en-US" sz="2400" dirty="0">
                <a:solidFill>
                  <a:srgbClr val="92D050"/>
                </a:solidFill>
                <a:latin typeface="Comic Sans MS" pitchFamily="66" charset="0"/>
              </a:rPr>
              <a:t>C</a:t>
            </a:r>
            <a:r>
              <a:rPr lang="en-US" sz="2400" baseline="-25000" dirty="0">
                <a:solidFill>
                  <a:srgbClr val="92D050"/>
                </a:solidFill>
                <a:latin typeface="Comic Sans MS" pitchFamily="66" charset="0"/>
              </a:rPr>
              <a:t>6</a:t>
            </a:r>
            <a:r>
              <a:rPr lang="en-US" sz="2400" dirty="0">
                <a:solidFill>
                  <a:srgbClr val="92D050"/>
                </a:solidFill>
                <a:latin typeface="Comic Sans MS" pitchFamily="66" charset="0"/>
              </a:rPr>
              <a:t>H</a:t>
            </a:r>
            <a:r>
              <a:rPr lang="en-US" sz="2400" baseline="-25000" dirty="0">
                <a:solidFill>
                  <a:srgbClr val="92D050"/>
                </a:solidFill>
                <a:latin typeface="Comic Sans MS" pitchFamily="66" charset="0"/>
              </a:rPr>
              <a:t>12</a:t>
            </a:r>
            <a:r>
              <a:rPr lang="en-US" sz="2400" dirty="0">
                <a:solidFill>
                  <a:srgbClr val="92D050"/>
                </a:solidFill>
                <a:latin typeface="Comic Sans MS" pitchFamily="66" charset="0"/>
              </a:rPr>
              <a:t>O</a:t>
            </a:r>
            <a:r>
              <a:rPr lang="en-US" sz="2400" baseline="-25000" dirty="0">
                <a:solidFill>
                  <a:srgbClr val="92D050"/>
                </a:solidFill>
                <a:latin typeface="Comic Sans MS" pitchFamily="66" charset="0"/>
              </a:rPr>
              <a:t>6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+   </a:t>
            </a:r>
            <a:r>
              <a:rPr lang="en-US" sz="2400" dirty="0">
                <a:latin typeface="Comic Sans MS" pitchFamily="66" charset="0"/>
              </a:rPr>
              <a:t>O</a:t>
            </a:r>
            <a:r>
              <a:rPr lang="en-US" sz="2400" baseline="-250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     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+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H</a:t>
            </a:r>
            <a:r>
              <a:rPr lang="en-US" sz="2400" baseline="-25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2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 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marL="136525" indent="0" algn="ctr">
              <a:buNone/>
            </a:pPr>
            <a:endParaRPr lang="en-US" sz="2400" dirty="0">
              <a:solidFill>
                <a:srgbClr val="92D050"/>
              </a:solidFill>
              <a:latin typeface="Comic Sans MS" pitchFamily="66" charset="0"/>
            </a:endParaRPr>
          </a:p>
          <a:p>
            <a:r>
              <a:rPr lang="en-US" sz="2300" u="sng" dirty="0">
                <a:latin typeface="Century Gothic" panose="020B0502020202020204" pitchFamily="34" charset="0"/>
              </a:rPr>
              <a:t>Food and oxygen (O</a:t>
            </a:r>
            <a:r>
              <a:rPr lang="en-US" sz="2300" u="sng" baseline="-25000" dirty="0">
                <a:latin typeface="Century Gothic" panose="020B0502020202020204" pitchFamily="34" charset="0"/>
              </a:rPr>
              <a:t>2</a:t>
            </a:r>
            <a:r>
              <a:rPr lang="en-US" sz="2300" u="sng" dirty="0">
                <a:latin typeface="Century Gothic" panose="020B0502020202020204" pitchFamily="34" charset="0"/>
              </a:rPr>
              <a:t>) are needed to power cell respiration</a:t>
            </a:r>
            <a:r>
              <a:rPr lang="en-US" sz="2400" u="sng" dirty="0">
                <a:latin typeface="Century Gothic" panose="020B0502020202020204" pitchFamily="34" charset="0"/>
              </a:rPr>
              <a:t>:</a:t>
            </a:r>
          </a:p>
          <a:p>
            <a:endParaRPr lang="en-US" sz="2400" u="sng" dirty="0">
              <a:solidFill>
                <a:srgbClr val="92D050"/>
              </a:solidFill>
              <a:latin typeface="Comic Sans MS" pitchFamily="66" charset="0"/>
            </a:endParaRPr>
          </a:p>
          <a:p>
            <a:pPr marL="136525" indent="0" algn="ctr">
              <a:buNone/>
            </a:pPr>
            <a:r>
              <a:rPr lang="en-US" sz="2400" dirty="0">
                <a:solidFill>
                  <a:srgbClr val="92D050"/>
                </a:solidFill>
                <a:latin typeface="Comic Sans MS" pitchFamily="66" charset="0"/>
              </a:rPr>
              <a:t>glucose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+ </a:t>
            </a:r>
            <a:r>
              <a:rPr lang="en-US" sz="2400" dirty="0">
                <a:latin typeface="Comic Sans MS" pitchFamily="66" charset="0"/>
              </a:rPr>
              <a:t>oxygen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</a:rPr>
              <a:t>carbon dioxide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+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water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+  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ENERGY</a:t>
            </a:r>
            <a:endParaRPr lang="en-US" sz="2400" dirty="0"/>
          </a:p>
          <a:p>
            <a:pPr marL="136525" indent="0">
              <a:buNone/>
            </a:pPr>
            <a:r>
              <a:rPr lang="en-US" sz="2400" dirty="0">
                <a:solidFill>
                  <a:srgbClr val="92D050"/>
                </a:solidFill>
                <a:latin typeface="Comic Sans MS" pitchFamily="66" charset="0"/>
              </a:rPr>
              <a:t>     C</a:t>
            </a:r>
            <a:r>
              <a:rPr lang="en-US" sz="2400" baseline="-25000" dirty="0">
                <a:solidFill>
                  <a:srgbClr val="92D050"/>
                </a:solidFill>
                <a:latin typeface="Comic Sans MS" pitchFamily="66" charset="0"/>
              </a:rPr>
              <a:t>6</a:t>
            </a:r>
            <a:r>
              <a:rPr lang="en-US" sz="2400" dirty="0">
                <a:solidFill>
                  <a:srgbClr val="92D050"/>
                </a:solidFill>
                <a:latin typeface="Comic Sans MS" pitchFamily="66" charset="0"/>
              </a:rPr>
              <a:t>H</a:t>
            </a:r>
            <a:r>
              <a:rPr lang="en-US" sz="2400" baseline="-25000" dirty="0">
                <a:solidFill>
                  <a:srgbClr val="92D050"/>
                </a:solidFill>
                <a:latin typeface="Comic Sans MS" pitchFamily="66" charset="0"/>
              </a:rPr>
              <a:t>12</a:t>
            </a:r>
            <a:r>
              <a:rPr lang="en-US" sz="2400" dirty="0">
                <a:solidFill>
                  <a:srgbClr val="92D050"/>
                </a:solidFill>
                <a:latin typeface="Comic Sans MS" pitchFamily="66" charset="0"/>
              </a:rPr>
              <a:t>O</a:t>
            </a:r>
            <a:r>
              <a:rPr lang="en-US" sz="2400" baseline="-25000" dirty="0">
                <a:solidFill>
                  <a:srgbClr val="92D050"/>
                </a:solidFill>
                <a:latin typeface="Comic Sans MS" pitchFamily="66" charset="0"/>
              </a:rPr>
              <a:t>6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+    </a:t>
            </a:r>
            <a:r>
              <a:rPr lang="en-US" sz="2400" dirty="0">
                <a:latin typeface="Comic Sans MS" pitchFamily="66" charset="0"/>
              </a:rPr>
              <a:t>6 O</a:t>
            </a:r>
            <a:r>
              <a:rPr lang="en-US" sz="2400" baseline="-250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 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    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6 CO</a:t>
            </a:r>
            <a:r>
              <a:rPr lang="en-US" sz="2400" baseline="-25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    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+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6 H</a:t>
            </a:r>
            <a:r>
              <a:rPr lang="en-US" sz="2400" baseline="-25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2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+   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991600" cy="5483225"/>
          </a:xfrm>
        </p:spPr>
        <p:txBody>
          <a:bodyPr/>
          <a:lstStyle/>
          <a:p>
            <a:r>
              <a:rPr lang="en-US" sz="2400" dirty="0">
                <a:latin typeface="Century Gothic" panose="020B0502020202020204" pitchFamily="34" charset="0"/>
              </a:rPr>
              <a:t>Word Origin: Aero-ultimately from Greek </a:t>
            </a:r>
            <a:r>
              <a:rPr lang="en-US" sz="2400" i="1" dirty="0" err="1">
                <a:latin typeface="Century Gothic" panose="020B0502020202020204" pitchFamily="34" charset="0"/>
              </a:rPr>
              <a:t>aēr</a:t>
            </a:r>
            <a:r>
              <a:rPr lang="en-US" sz="2400" i="1" dirty="0">
                <a:latin typeface="Century Gothic" panose="020B0502020202020204" pitchFamily="34" charset="0"/>
              </a:rPr>
              <a:t> </a:t>
            </a:r>
            <a:r>
              <a:rPr lang="en-US" sz="2400" dirty="0">
                <a:latin typeface="Century Gothic" panose="020B0502020202020204" pitchFamily="34" charset="0"/>
              </a:rPr>
              <a:t>air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Air, because there is Oxygen in it!</a:t>
            </a:r>
          </a:p>
          <a:p>
            <a:pPr marL="547687" lvl="2" eaLnBrk="1" hangingPunct="1">
              <a:spcBef>
                <a:spcPts val="600"/>
              </a:spcBef>
              <a:buSzPct val="70000"/>
              <a:buFont typeface="Wingdings" pitchFamily="2" charset="2"/>
              <a:buNone/>
              <a:defRPr/>
            </a:pPr>
            <a:endParaRPr lang="en-US" dirty="0">
              <a:latin typeface="Comic Sans MS" pitchFamily="66" charset="0"/>
            </a:endParaRPr>
          </a:p>
          <a:p>
            <a:pPr marL="0" lvl="1" indent="0" algn="ctr" eaLnBrk="1" hangingPunct="1">
              <a:spcBef>
                <a:spcPts val="600"/>
              </a:spcBef>
              <a:buSzPct val="70000"/>
              <a:buNone/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6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H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12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O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6</a:t>
            </a:r>
            <a:r>
              <a:rPr lang="en-US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+ </a:t>
            </a:r>
            <a:r>
              <a:rPr lang="en-US" dirty="0">
                <a:latin typeface="Comic Sans MS" pitchFamily="66" charset="0"/>
              </a:rPr>
              <a:t>6 O</a:t>
            </a:r>
            <a:r>
              <a:rPr lang="en-US" baseline="-25000" dirty="0">
                <a:latin typeface="Comic Sans MS" pitchFamily="66" charset="0"/>
              </a:rPr>
              <a:t>2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6 CO</a:t>
            </a:r>
            <a:r>
              <a:rPr lang="en-US" baseline="-25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2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+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6 H</a:t>
            </a:r>
            <a:r>
              <a:rPr lang="en-US" baseline="-25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2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+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energy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(Net: 32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ATP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)</a:t>
            </a:r>
          </a:p>
          <a:p>
            <a:pPr marL="273050" lvl="1" eaLnBrk="1" hangingPunct="1">
              <a:spcBef>
                <a:spcPts val="600"/>
              </a:spcBef>
              <a:buSzPct val="70000"/>
              <a:buFont typeface="Wingdings" pitchFamily="2" charset="2"/>
              <a:buChar char=""/>
              <a:defRPr/>
            </a:pPr>
            <a:endParaRPr lang="en-US" dirty="0">
              <a:latin typeface="Comic Sans MS" pitchFamily="66" charset="0"/>
            </a:endParaRPr>
          </a:p>
          <a:p>
            <a:pPr marL="76201" indent="-342900" eaLnBrk="1" hangingPunct="1">
              <a:spcBef>
                <a:spcPts val="600"/>
              </a:spcBef>
              <a:buSzPct val="70000"/>
              <a:defRPr/>
            </a:pPr>
            <a:r>
              <a:rPr lang="en-US" sz="2400" dirty="0">
                <a:latin typeface="Century Gothic" panose="020B0502020202020204" pitchFamily="34" charset="0"/>
              </a:rPr>
              <a:t>4 steps to </a:t>
            </a:r>
            <a:r>
              <a:rPr lang="en-US" sz="2400" u="sng" dirty="0">
                <a:latin typeface="Century Gothic" panose="020B0502020202020204" pitchFamily="34" charset="0"/>
              </a:rPr>
              <a:t>cellular respiration</a:t>
            </a:r>
            <a:r>
              <a:rPr lang="en-US" sz="2400" dirty="0">
                <a:latin typeface="Century Gothic" panose="020B0502020202020204" pitchFamily="34" charset="0"/>
              </a:rPr>
              <a:t>:</a:t>
            </a:r>
          </a:p>
          <a:p>
            <a:pPr marL="822325" lvl="3" eaLnBrk="1" hangingPunct="1">
              <a:spcBef>
                <a:spcPts val="600"/>
              </a:spcBef>
              <a:buSzPct val="70000"/>
              <a:defRPr/>
            </a:pPr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Glycolysis</a:t>
            </a:r>
            <a:r>
              <a:rPr lang="en-US" dirty="0">
                <a:latin typeface="Century Gothic" panose="020B0502020202020204" pitchFamily="34" charset="0"/>
              </a:rPr>
              <a:t> – happens in cytoplasm</a:t>
            </a:r>
          </a:p>
          <a:p>
            <a:pPr marL="822325" lvl="3" eaLnBrk="1" hangingPunct="1">
              <a:spcBef>
                <a:spcPts val="600"/>
              </a:spcBef>
              <a:buSzPct val="70000"/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pPr marL="822325" lvl="3" eaLnBrk="1" hangingPunct="1">
              <a:spcBef>
                <a:spcPts val="600"/>
              </a:spcBef>
              <a:buSzPct val="70000"/>
              <a:defRPr/>
            </a:pPr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Pyruvate oxidation </a:t>
            </a:r>
            <a:r>
              <a:rPr lang="en-US" dirty="0">
                <a:latin typeface="Century Gothic" panose="020B0502020202020204" pitchFamily="34" charset="0"/>
              </a:rPr>
              <a:t>– happens in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mitochondria</a:t>
            </a:r>
            <a:r>
              <a:rPr lang="en-US" dirty="0">
                <a:latin typeface="Century Gothic" panose="020B0502020202020204" pitchFamily="34" charset="0"/>
              </a:rPr>
              <a:t> in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eukaryotes</a:t>
            </a:r>
          </a:p>
          <a:p>
            <a:pPr marL="822325" lvl="3" eaLnBrk="1" hangingPunct="1">
              <a:spcBef>
                <a:spcPts val="600"/>
              </a:spcBef>
              <a:buSzPct val="70000"/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pPr marL="822325" lvl="3" eaLnBrk="1" hangingPunct="1">
              <a:spcBef>
                <a:spcPts val="600"/>
              </a:spcBef>
              <a:buSzPct val="70000"/>
              <a:defRPr/>
            </a:pPr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Citric Acid Cycle</a:t>
            </a:r>
            <a:r>
              <a:rPr lang="en-US" dirty="0">
                <a:latin typeface="Century Gothic" panose="020B0502020202020204" pitchFamily="34" charset="0"/>
              </a:rPr>
              <a:t> – happens in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mitochondria</a:t>
            </a:r>
            <a:r>
              <a:rPr lang="en-US" dirty="0">
                <a:latin typeface="Century Gothic" panose="020B0502020202020204" pitchFamily="34" charset="0"/>
              </a:rPr>
              <a:t> in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eukaryotes</a:t>
            </a:r>
          </a:p>
          <a:p>
            <a:pPr marL="822325" lvl="3" eaLnBrk="1" hangingPunct="1">
              <a:spcBef>
                <a:spcPts val="600"/>
              </a:spcBef>
              <a:buSzPct val="70000"/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pPr marL="822325" lvl="3" eaLnBrk="1" hangingPunct="1">
              <a:spcBef>
                <a:spcPts val="600"/>
              </a:spcBef>
              <a:buSzPct val="70000"/>
              <a:defRPr/>
            </a:pPr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Oxidative phosphorylation via electron transport chain </a:t>
            </a:r>
            <a:r>
              <a:rPr lang="en-US" dirty="0">
                <a:latin typeface="Century Gothic" panose="020B0502020202020204" pitchFamily="34" charset="0"/>
              </a:rPr>
              <a:t>– happens on inner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mitochondrial</a:t>
            </a:r>
            <a:r>
              <a:rPr lang="en-US" dirty="0">
                <a:latin typeface="Century Gothic" panose="020B0502020202020204" pitchFamily="34" charset="0"/>
              </a:rPr>
              <a:t> membrane in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eukaryotes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5400000">
            <a:off x="6734890" y="482988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Mariana Ruiz Villarreal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LadyofHats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the diagram I made myself using adobe illustrator, Public Domain, 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https://commons.wikimedia.org/w/index.php?curid=6195050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090" y="2819400"/>
            <a:ext cx="2362200" cy="15307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225425"/>
            <a:ext cx="9224356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Aerobic Cellular Respiration – uses Oxygen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What happens without oxygen?</a:t>
            </a:r>
            <a:b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267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8077200" cy="48736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An</a:t>
            </a:r>
            <a:r>
              <a:rPr lang="en-US" altLang="en-US" dirty="0">
                <a:latin typeface="Century Gothic" panose="020B0502020202020204" pitchFamily="34" charset="0"/>
              </a:rPr>
              <a:t>aerobic cellular respiration:</a:t>
            </a:r>
          </a:p>
          <a:p>
            <a:pPr lvl="1" eaLnBrk="1" hangingPunct="1"/>
            <a:r>
              <a:rPr lang="en-US" altLang="en-US" dirty="0">
                <a:latin typeface="Century Gothic" panose="020B0502020202020204" pitchFamily="34" charset="0"/>
              </a:rPr>
              <a:t>Prefix “An-” is used to state the opposite of what comes next (if starting with vowel) </a:t>
            </a:r>
          </a:p>
          <a:p>
            <a:pPr lvl="2" eaLnBrk="1" hangingPunct="1"/>
            <a:r>
              <a:rPr lang="en-US" altLang="en-US" dirty="0">
                <a:latin typeface="Century Gothic" panose="020B0502020202020204" pitchFamily="34" charset="0"/>
              </a:rPr>
              <a:t>Ex: </a:t>
            </a:r>
            <a:r>
              <a:rPr lang="en-US" altLang="en-US" dirty="0">
                <a:solidFill>
                  <a:srgbClr val="8D9AE7"/>
                </a:solidFill>
                <a:latin typeface="Century Gothic" panose="020B0502020202020204" pitchFamily="34" charset="0"/>
              </a:rPr>
              <a:t>An</a:t>
            </a:r>
            <a:r>
              <a:rPr lang="en-US" altLang="en-US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hydrous</a:t>
            </a:r>
            <a:r>
              <a:rPr lang="en-US" altLang="en-US" dirty="0">
                <a:latin typeface="Century Gothic" panose="020B0502020202020204" pitchFamily="34" charset="0"/>
              </a:rPr>
              <a:t> = without water</a:t>
            </a:r>
          </a:p>
          <a:p>
            <a:pPr lvl="1" eaLnBrk="1" hangingPunct="1"/>
            <a:r>
              <a:rPr lang="en-US" altLang="en-US" dirty="0">
                <a:latin typeface="Century Gothic" panose="020B0502020202020204" pitchFamily="34" charset="0"/>
              </a:rPr>
              <a:t>Same as “A-” when 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what’s next starts with consonant</a:t>
            </a:r>
            <a:r>
              <a:rPr lang="en-US" altLang="en-US" dirty="0">
                <a:latin typeface="Century Gothic" panose="020B0502020202020204" pitchFamily="34" charset="0"/>
              </a:rPr>
              <a:t>. </a:t>
            </a:r>
          </a:p>
          <a:p>
            <a:pPr lvl="2" eaLnBrk="1" hangingPunct="1"/>
            <a:r>
              <a:rPr lang="en-US" altLang="en-US" dirty="0">
                <a:latin typeface="Century Gothic" panose="020B0502020202020204" pitchFamily="34" charset="0"/>
              </a:rPr>
              <a:t>Ex: </a:t>
            </a:r>
            <a:r>
              <a:rPr lang="en-US" altLang="en-US" dirty="0">
                <a:solidFill>
                  <a:srgbClr val="8D9AE7"/>
                </a:solidFill>
                <a:latin typeface="Century Gothic" panose="020B0502020202020204" pitchFamily="34" charset="0"/>
              </a:rPr>
              <a:t>A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</a:t>
            </a:r>
            <a:r>
              <a:rPr lang="en-US" altLang="en-US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ymmetric</a:t>
            </a:r>
            <a:r>
              <a:rPr lang="en-US" altLang="en-US" dirty="0">
                <a:latin typeface="Century Gothic" panose="020B0502020202020204" pitchFamily="34" charset="0"/>
              </a:rPr>
              <a:t> =not symmetric</a:t>
            </a:r>
            <a:br>
              <a:rPr lang="en-US" altLang="en-US" dirty="0">
                <a:latin typeface="Century Gothic" panose="020B0502020202020204" pitchFamily="34" charset="0"/>
              </a:rPr>
            </a:br>
            <a:endParaRPr lang="en-US" altLang="en-US" dirty="0">
              <a:latin typeface="Century Gothic" panose="020B0502020202020204" pitchFamily="34" charset="0"/>
            </a:endParaRPr>
          </a:p>
          <a:p>
            <a:pPr lvl="1" eaLnBrk="1" hangingPunct="1"/>
            <a:r>
              <a:rPr lang="en-US" altLang="en-US" dirty="0">
                <a:solidFill>
                  <a:srgbClr val="8D9AE7"/>
                </a:solidFill>
                <a:latin typeface="Century Gothic" panose="020B0502020202020204" pitchFamily="34" charset="0"/>
              </a:rPr>
              <a:t>An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</a:t>
            </a:r>
            <a:r>
              <a:rPr lang="en-US" altLang="en-US" dirty="0">
                <a:latin typeface="Century Gothic" panose="020B0502020202020204" pitchFamily="34" charset="0"/>
              </a:rPr>
              <a:t>erobic for </a:t>
            </a:r>
            <a:r>
              <a:rPr lang="en-US" altLang="en-US" dirty="0">
                <a:solidFill>
                  <a:srgbClr val="8D9AE7"/>
                </a:solidFill>
                <a:latin typeface="Century Gothic" panose="020B0502020202020204" pitchFamily="34" charset="0"/>
              </a:rPr>
              <a:t>Not aerobic: </a:t>
            </a:r>
            <a:r>
              <a:rPr lang="en-US" altLang="en-US" dirty="0">
                <a:solidFill>
                  <a:srgbClr val="FFC000"/>
                </a:solidFill>
                <a:latin typeface="Century Gothic" panose="020B0502020202020204" pitchFamily="34" charset="0"/>
              </a:rPr>
              <a:t>No air = No O</a:t>
            </a:r>
            <a:r>
              <a:rPr lang="en-US" altLang="en-US" baseline="-25000" dirty="0">
                <a:solidFill>
                  <a:srgbClr val="FFC000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br>
              <a:rPr lang="en-US" altLang="en-US" dirty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endParaRPr lang="en-US" altLang="en-US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3600" i="1" dirty="0">
                <a:solidFill>
                  <a:srgbClr val="C8E1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FERMENTATION!!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Respiration w/out oxygen =</a:t>
            </a:r>
            <a:b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Fermentation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4873625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pt-BR" altLang="en-US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Glucose </a:t>
            </a:r>
            <a:r>
              <a:rPr lang="pt-BR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→  </a:t>
            </a:r>
            <a:r>
              <a:rPr lang="pt-BR" altLang="en-US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carbon dioxide </a:t>
            </a:r>
            <a:r>
              <a:rPr lang="pt-BR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+ </a:t>
            </a:r>
            <a:r>
              <a:rPr lang="pt-BR" altLang="en-US" dirty="0">
                <a:solidFill>
                  <a:srgbClr val="FFFF00"/>
                </a:solidFill>
                <a:latin typeface="Comic Sans MS" pitchFamily="66" charset="0"/>
              </a:rPr>
              <a:t>ENERGY</a:t>
            </a:r>
            <a:r>
              <a:rPr lang="pt-BR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+ </a:t>
            </a:r>
            <a:r>
              <a:rPr lang="pt-BR" altLang="en-US" dirty="0">
                <a:solidFill>
                  <a:srgbClr val="8D9AE7"/>
                </a:solidFill>
                <a:latin typeface="Comic Sans MS" pitchFamily="66" charset="0"/>
              </a:rPr>
              <a:t>organic 								 by-product </a:t>
            </a:r>
            <a:endParaRPr lang="pt-BR" altLang="en-US" dirty="0">
              <a:solidFill>
                <a:srgbClr val="FFFF00"/>
              </a:solidFill>
              <a:latin typeface="Comic Sans MS" pitchFamily="66" charset="0"/>
            </a:endParaRPr>
          </a:p>
          <a:p>
            <a:pPr marL="136525" indent="0" eaLnBrk="1" hangingPunct="1">
              <a:buNone/>
            </a:pPr>
            <a:r>
              <a:rPr lang="pt-BR" altLang="en-US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</a:t>
            </a:r>
            <a:r>
              <a:rPr lang="pt-BR" altLang="en-US" baseline="-250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6</a:t>
            </a:r>
            <a:r>
              <a:rPr lang="pt-BR" altLang="en-US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H</a:t>
            </a:r>
            <a:r>
              <a:rPr lang="pt-BR" altLang="en-US" baseline="-250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12</a:t>
            </a:r>
            <a:r>
              <a:rPr lang="pt-BR" altLang="en-US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O</a:t>
            </a:r>
            <a:r>
              <a:rPr lang="pt-BR" altLang="en-US" baseline="-250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6</a:t>
            </a:r>
            <a:r>
              <a:rPr lang="pt-BR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→        </a:t>
            </a:r>
            <a:r>
              <a:rPr lang="pt-BR" altLang="en-US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2 CO</a:t>
            </a:r>
            <a:r>
              <a:rPr lang="pt-BR" altLang="en-US" baseline="-25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2</a:t>
            </a:r>
            <a:r>
              <a:rPr lang="pt-BR" altLang="en-US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       </a:t>
            </a:r>
            <a:r>
              <a:rPr lang="pt-BR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+ </a:t>
            </a:r>
            <a:r>
              <a:rPr lang="pt-BR" altLang="en-US" dirty="0">
                <a:solidFill>
                  <a:srgbClr val="FFFF00"/>
                </a:solidFill>
                <a:latin typeface="Comic Sans MS" pitchFamily="66" charset="0"/>
              </a:rPr>
              <a:t>2 ATP    </a:t>
            </a:r>
            <a:r>
              <a:rPr lang="pt-BR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+  </a:t>
            </a:r>
            <a:r>
              <a:rPr lang="pt-BR" altLang="en-US" dirty="0">
                <a:solidFill>
                  <a:srgbClr val="8D9AE7"/>
                </a:solidFill>
                <a:latin typeface="Comic Sans MS" pitchFamily="66" charset="0"/>
              </a:rPr>
              <a:t>2C</a:t>
            </a:r>
            <a:r>
              <a:rPr lang="pt-BR" altLang="en-US" baseline="-25000" dirty="0">
                <a:solidFill>
                  <a:srgbClr val="8D9AE7"/>
                </a:solidFill>
                <a:latin typeface="Comic Sans MS" pitchFamily="66" charset="0"/>
              </a:rPr>
              <a:t>2</a:t>
            </a:r>
            <a:r>
              <a:rPr lang="pt-BR" altLang="en-US" dirty="0">
                <a:solidFill>
                  <a:srgbClr val="8D9AE7"/>
                </a:solidFill>
                <a:latin typeface="Comic Sans MS" pitchFamily="66" charset="0"/>
              </a:rPr>
              <a:t>H</a:t>
            </a:r>
            <a:r>
              <a:rPr lang="pt-BR" altLang="en-US" baseline="-25000" dirty="0">
                <a:solidFill>
                  <a:srgbClr val="8D9AE7"/>
                </a:solidFill>
                <a:latin typeface="Comic Sans MS" pitchFamily="66" charset="0"/>
              </a:rPr>
              <a:t>5</a:t>
            </a:r>
            <a:r>
              <a:rPr lang="pt-BR" altLang="en-US" dirty="0">
                <a:solidFill>
                  <a:srgbClr val="8D9AE7"/>
                </a:solidFill>
                <a:latin typeface="Comic Sans MS" pitchFamily="66" charset="0"/>
              </a:rPr>
              <a:t>OH</a:t>
            </a:r>
          </a:p>
          <a:p>
            <a:pPr marL="136525" indent="0" eaLnBrk="1" hangingPunct="1">
              <a:buNone/>
            </a:pPr>
            <a:r>
              <a:rPr lang="pt-BR" altLang="en-US" sz="2000" i="1" dirty="0">
                <a:solidFill>
                  <a:srgbClr val="FF0066"/>
                </a:solidFill>
                <a:latin typeface="Century Gothic" panose="020B0502020202020204" pitchFamily="34" charset="0"/>
              </a:rPr>
              <a:t>Write this equation down on page 59!!!!!!!     </a:t>
            </a:r>
            <a:r>
              <a:rPr lang="pt-BR" altLang="en-US" dirty="0">
                <a:solidFill>
                  <a:srgbClr val="8D9AE7"/>
                </a:solidFill>
                <a:latin typeface="Comic Sans MS" pitchFamily="66" charset="0"/>
              </a:rPr>
              <a:t>	</a:t>
            </a:r>
            <a:r>
              <a:rPr lang="pt-BR" altLang="en-US" sz="1800" dirty="0">
                <a:solidFill>
                  <a:srgbClr val="8D9AE7"/>
                </a:solidFill>
                <a:latin typeface="Comic Sans MS" pitchFamily="66" charset="0"/>
              </a:rPr>
              <a:t>(ethanol, lactic acid) </a:t>
            </a:r>
            <a:endParaRPr lang="en-US" altLang="en-US" dirty="0">
              <a:latin typeface="Comic Sans MS" pitchFamily="66" charset="0"/>
            </a:endParaRPr>
          </a:p>
          <a:p>
            <a:pPr lvl="1" eaLnBrk="1" hangingPunct="1"/>
            <a:r>
              <a:rPr lang="en-US" altLang="en-US" dirty="0">
                <a:latin typeface="Century Gothic" panose="020B0502020202020204" pitchFamily="34" charset="0"/>
              </a:rPr>
              <a:t>2 steps to </a:t>
            </a:r>
            <a:r>
              <a:rPr lang="en-US" altLang="en-US" u="sng" dirty="0">
                <a:latin typeface="Century Gothic" panose="020B0502020202020204" pitchFamily="34" charset="0"/>
              </a:rPr>
              <a:t>fermentation</a:t>
            </a:r>
            <a:r>
              <a:rPr lang="en-US" altLang="en-US" dirty="0">
                <a:latin typeface="Century Gothic" panose="020B0502020202020204" pitchFamily="34" charset="0"/>
              </a:rPr>
              <a:t>:</a:t>
            </a:r>
          </a:p>
          <a:p>
            <a:pPr lvl="3" eaLnBrk="1" hangingPunct="1"/>
            <a:r>
              <a:rPr lang="en-US" altLang="en-US" b="1" dirty="0">
                <a:solidFill>
                  <a:srgbClr val="00B0F0"/>
                </a:solidFill>
                <a:latin typeface="Century Gothic" panose="020B0502020202020204" pitchFamily="34" charset="0"/>
              </a:rPr>
              <a:t>Glycolysis</a:t>
            </a:r>
            <a:r>
              <a:rPr lang="en-US" altLang="en-US" dirty="0">
                <a:latin typeface="Century Gothic" panose="020B0502020202020204" pitchFamily="34" charset="0"/>
              </a:rPr>
              <a:t> – happens in cytoplasm</a:t>
            </a:r>
          </a:p>
          <a:p>
            <a:pPr lvl="4" eaLnBrk="1" hangingPunct="1"/>
            <a:r>
              <a:rPr lang="en-US" altLang="en-US" dirty="0">
                <a:latin typeface="Century Gothic" panose="020B0502020202020204" pitchFamily="34" charset="0"/>
              </a:rPr>
              <a:t>Just like in aerobic respiration, this is where the 2 ATP are produced</a:t>
            </a:r>
          </a:p>
          <a:p>
            <a:pPr lvl="3" eaLnBrk="1" hangingPunct="1"/>
            <a:r>
              <a:rPr lang="en-US" altLang="en-US" b="1" dirty="0">
                <a:solidFill>
                  <a:srgbClr val="00B0F0"/>
                </a:solidFill>
                <a:latin typeface="Century Gothic" panose="020B0502020202020204" pitchFamily="34" charset="0"/>
              </a:rPr>
              <a:t>Fermentation</a:t>
            </a:r>
            <a:r>
              <a:rPr lang="en-US" altLang="en-US" dirty="0">
                <a:latin typeface="Century Gothic" panose="020B0502020202020204" pitchFamily="34" charset="0"/>
              </a:rPr>
              <a:t> – happens in cytoplasm, also</a:t>
            </a:r>
          </a:p>
          <a:p>
            <a:pPr lvl="4" eaLnBrk="1" hangingPunct="1"/>
            <a:r>
              <a:rPr lang="en-US" altLang="en-US" u="sng" dirty="0">
                <a:latin typeface="Century Gothic" panose="020B0502020202020204" pitchFamily="34" charset="0"/>
              </a:rPr>
              <a:t>Nothing happens in the mitochondria</a:t>
            </a:r>
            <a:r>
              <a:rPr lang="en-US" altLang="en-US" dirty="0">
                <a:latin typeface="Century Gothic" panose="020B0502020202020204" pitchFamily="34" charset="0"/>
              </a:rPr>
              <a:t> because there is no oxygen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1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467600" cy="4906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Ethanol</a:t>
            </a:r>
            <a:r>
              <a:rPr lang="en-US" altLang="en-US" sz="24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is produced when the organism*yeast* (</a:t>
            </a:r>
            <a:r>
              <a:rPr lang="en-US" sz="2000" i="1" dirty="0">
                <a:latin typeface="Century Gothic" panose="020B0502020202020204" pitchFamily="34" charset="0"/>
              </a:rPr>
              <a:t>Saccharomyces cerevisiae</a:t>
            </a:r>
            <a:r>
              <a:rPr lang="en-US" altLang="en-US" sz="2000" dirty="0">
                <a:latin typeface="Century Gothic" panose="020B0502020202020204" pitchFamily="34" charset="0"/>
              </a:rPr>
              <a:t>) ferments</a:t>
            </a:r>
          </a:p>
          <a:p>
            <a:pPr lvl="1" eaLnBrk="1" hangingPunct="1"/>
            <a:r>
              <a:rPr lang="en-US" sz="2000" dirty="0">
                <a:latin typeface="Century Gothic" panose="020B0502020202020204" pitchFamily="34" charset="0"/>
              </a:rPr>
              <a:t>"</a:t>
            </a:r>
            <a:r>
              <a:rPr lang="en-US" sz="2000" i="1" dirty="0">
                <a:latin typeface="Century Gothic" panose="020B0502020202020204" pitchFamily="34" charset="0"/>
              </a:rPr>
              <a:t>Saccharomyces</a:t>
            </a:r>
            <a:r>
              <a:rPr lang="en-US" sz="2000" dirty="0">
                <a:latin typeface="Century Gothic" panose="020B0502020202020204" pitchFamily="34" charset="0"/>
              </a:rPr>
              <a:t>" Greek: "sugar-fungus“</a:t>
            </a:r>
          </a:p>
          <a:p>
            <a:pPr lvl="1" eaLnBrk="1" hangingPunct="1"/>
            <a:r>
              <a:rPr lang="en-US" sz="2000" i="1" dirty="0">
                <a:latin typeface="Century Gothic" panose="020B0502020202020204" pitchFamily="34" charset="0"/>
              </a:rPr>
              <a:t>Cerevisiae</a:t>
            </a:r>
            <a:r>
              <a:rPr lang="en-US" sz="2000" dirty="0">
                <a:latin typeface="Century Gothic" panose="020B0502020202020204" pitchFamily="34" charset="0"/>
              </a:rPr>
              <a:t> comes from Latin and means 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"of beer". </a:t>
            </a:r>
            <a:r>
              <a:rPr lang="en-US" sz="2000" dirty="0" err="1">
                <a:latin typeface="Century Gothic" panose="020B0502020202020204" pitchFamily="34" charset="0"/>
              </a:rPr>
              <a:t>Cerveza</a:t>
            </a:r>
            <a:r>
              <a:rPr lang="en-US" sz="2000" dirty="0">
                <a:latin typeface="Century Gothic" panose="020B0502020202020204" pitchFamily="34" charset="0"/>
              </a:rPr>
              <a:t>! 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Lactic Acid </a:t>
            </a:r>
            <a:r>
              <a:rPr lang="en-US" altLang="en-US" sz="2000" dirty="0">
                <a:latin typeface="Century Gothic" panose="020B0502020202020204" pitchFamily="34" charset="0"/>
              </a:rPr>
              <a:t>is produced by mammalian muscle cells when not enough oxygen is available</a:t>
            </a:r>
          </a:p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These organic molecules are </a:t>
            </a:r>
            <a:r>
              <a:rPr lang="en-US" altLang="en-US" sz="2000" dirty="0">
                <a:solidFill>
                  <a:srgbClr val="8D9AE7"/>
                </a:solidFill>
                <a:latin typeface="Century Gothic" panose="020B0502020202020204" pitchFamily="34" charset="0"/>
              </a:rPr>
              <a:t>left over because there is no oxygen</a:t>
            </a:r>
            <a:r>
              <a:rPr lang="en-US" altLang="en-US" sz="2000" dirty="0">
                <a:latin typeface="Century Gothic" panose="020B0502020202020204" pitchFamily="34" charset="0"/>
              </a:rPr>
              <a:t> so the glucose molecule is not completely oxidized</a:t>
            </a:r>
          </a:p>
          <a:p>
            <a:pPr lvl="2" eaLnBrk="1" hangingPunct="1"/>
            <a:r>
              <a:rPr lang="en-US" altLang="en-US" sz="2000" dirty="0">
                <a:latin typeface="Century Gothic" panose="020B0502020202020204" pitchFamily="34" charset="0"/>
              </a:rPr>
              <a:t>Glycolysis is the only energy harvesting step that happens</a:t>
            </a:r>
          </a:p>
          <a:p>
            <a:pPr eaLnBrk="1" hangingPunct="1"/>
            <a:r>
              <a:rPr lang="en-US" altLang="en-US" sz="2000" i="1" dirty="0">
                <a:solidFill>
                  <a:srgbClr val="FFC000"/>
                </a:solidFill>
                <a:latin typeface="Century Gothic" panose="020B0502020202020204" pitchFamily="34" charset="0"/>
              </a:rPr>
              <a:t>These organic molecules still contain energy!!!</a:t>
            </a:r>
          </a:p>
          <a:p>
            <a:endParaRPr lang="en-US" altLang="en-US" sz="2000" dirty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Fermentation By-products</a:t>
            </a:r>
          </a:p>
        </p:txBody>
      </p:sp>
    </p:spTree>
    <p:extLst>
      <p:ext uri="{BB962C8B-B14F-4D97-AF65-F5344CB8AC3E}">
        <p14:creationId xmlns:p14="http://schemas.microsoft.com/office/powerpoint/2010/main" val="374893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5800</TotalTime>
  <Words>1497</Words>
  <Application>Microsoft Office PowerPoint</Application>
  <PresentationFormat>On-screen Show (4:3)</PresentationFormat>
  <Paragraphs>350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Book Antiqua</vt:lpstr>
      <vt:lpstr>Calibri</vt:lpstr>
      <vt:lpstr>Century Gothic</vt:lpstr>
      <vt:lpstr>Comic Sans MS</vt:lpstr>
      <vt:lpstr>Gisha</vt:lpstr>
      <vt:lpstr>Lucida Sans</vt:lpstr>
      <vt:lpstr>Times New Roman</vt:lpstr>
      <vt:lpstr>Wingdings</vt:lpstr>
      <vt:lpstr>Wingdings 2</vt:lpstr>
      <vt:lpstr>Wingdings 3</vt:lpstr>
      <vt:lpstr>Apex</vt:lpstr>
      <vt:lpstr>PowerPoint Presentation</vt:lpstr>
      <vt:lpstr>Withdrawal Date = Tues., June 4th</vt:lpstr>
      <vt:lpstr>Respiration &amp; Fermentation Exercise 7, pg. 83-92</vt:lpstr>
      <vt:lpstr>What is cellular respiration?</vt:lpstr>
      <vt:lpstr>General Global Perspective</vt:lpstr>
      <vt:lpstr>Aerobic Cellular Respiration – uses Oxygen </vt:lpstr>
      <vt:lpstr>What happens without oxygen? </vt:lpstr>
      <vt:lpstr>Respiration w/out oxygen = Fermentation</vt:lpstr>
      <vt:lpstr>Fermentation By-products</vt:lpstr>
      <vt:lpstr>Aerobic Respiration  vs.  Fermentation</vt:lpstr>
      <vt:lpstr>Cellular Respiration Experiment</vt:lpstr>
      <vt:lpstr>PowerPoint Presentation</vt:lpstr>
      <vt:lpstr>Testing Aerobic Respiration via peas</vt:lpstr>
      <vt:lpstr>PowerPoint Presentation</vt:lpstr>
      <vt:lpstr>PowerPoint Presentation</vt:lpstr>
      <vt:lpstr>Testing Fermentation via Yeast</vt:lpstr>
      <vt:lpstr>Testing Fermentation via Yeast</vt:lpstr>
      <vt:lpstr>Testing Fermentation via Yeast</vt:lpstr>
      <vt:lpstr>Testing Fermentation via Yeast</vt:lpstr>
      <vt:lpstr>Testing Fermentation via Yeast</vt:lpstr>
      <vt:lpstr>Fermentation</vt:lpstr>
      <vt:lpstr>Exercise 7 Lab Procedures:</vt:lpstr>
      <vt:lpstr>PowerPoint Presentation</vt:lpstr>
    </vt:vector>
  </TitlesOfParts>
  <Company>Indian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   Structure</dc:title>
  <dc:creator>jcapers</dc:creator>
  <cp:lastModifiedBy>Sarah Rodgers</cp:lastModifiedBy>
  <cp:revision>201</cp:revision>
  <dcterms:created xsi:type="dcterms:W3CDTF">2009-05-05T14:19:28Z</dcterms:created>
  <dcterms:modified xsi:type="dcterms:W3CDTF">2019-05-07T16:34:25Z</dcterms:modified>
</cp:coreProperties>
</file>