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3" r:id="rId5"/>
    <p:sldId id="271" r:id="rId6"/>
    <p:sldId id="272" r:id="rId7"/>
    <p:sldId id="274" r:id="rId8"/>
    <p:sldId id="275" r:id="rId9"/>
    <p:sldId id="257" r:id="rId10"/>
    <p:sldId id="258" r:id="rId11"/>
    <p:sldId id="263" r:id="rId12"/>
    <p:sldId id="276" r:id="rId13"/>
    <p:sldId id="259" r:id="rId14"/>
    <p:sldId id="260" r:id="rId15"/>
    <p:sldId id="261" r:id="rId16"/>
    <p:sldId id="262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F9A92-C394-47B9-B9CA-6CFA7C4FFF8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777C-D799-4599-84C0-9515C6FD93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Spinal Cord &amp; The Brain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A&amp;P I Lab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Brain- 3 Main Regions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</a:t>
            </a:r>
            <a:r>
              <a:rPr lang="en-US" sz="2400" b="1" i="1" dirty="0"/>
              <a:t>Cerebrum–“cerebral cortex” –outer most part of brain. Squiggly. Higher brain functions such as sight, emotion, memory, etc.</a:t>
            </a:r>
          </a:p>
          <a:p>
            <a:pPr>
              <a:buNone/>
            </a:pPr>
            <a:r>
              <a:rPr lang="en-US" sz="2400" dirty="0"/>
              <a:t>•</a:t>
            </a:r>
            <a:r>
              <a:rPr lang="en-US" sz="2400" b="1" i="1" dirty="0"/>
              <a:t>Diencephalon–deep to the cortex.</a:t>
            </a:r>
          </a:p>
          <a:p>
            <a:pPr>
              <a:buNone/>
            </a:pPr>
            <a:r>
              <a:rPr lang="en-US" sz="2400" dirty="0"/>
              <a:t>    –Comprised of </a:t>
            </a:r>
            <a:r>
              <a:rPr lang="en-US" sz="2400" b="1" dirty="0"/>
              <a:t>thalamus, hypothalamus and pituitary gland (Responsible for hormone production such as GH, LH, FSH, etc.)</a:t>
            </a:r>
          </a:p>
          <a:p>
            <a:pPr>
              <a:buNone/>
            </a:pPr>
            <a:r>
              <a:rPr lang="en-US" sz="2400" dirty="0"/>
              <a:t>•</a:t>
            </a:r>
            <a:r>
              <a:rPr lang="en-US" sz="2400" b="1" i="1" dirty="0"/>
              <a:t>Brain Stem –just what it sounds like </a:t>
            </a:r>
          </a:p>
          <a:p>
            <a:pPr>
              <a:buNone/>
            </a:pPr>
            <a:r>
              <a:rPr lang="en-US" sz="2400" dirty="0"/>
              <a:t>    –Comprised of the </a:t>
            </a:r>
            <a:r>
              <a:rPr lang="en-US" sz="2400" b="1" i="1" dirty="0"/>
              <a:t>midbrain, pons and medulla oblongata (Responsible for heart rate and blood pressure, respiratory rate and reflexes)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Brain- The diencephalon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Thalamus–part of the diencephalon </a:t>
            </a:r>
          </a:p>
          <a:p>
            <a:pPr>
              <a:buNone/>
            </a:pPr>
            <a:r>
              <a:rPr lang="en-US" dirty="0"/>
              <a:t>   -Major sensory integration area; regulates consciousness and sleep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Hypothalamus–also part of the diencephalon </a:t>
            </a:r>
          </a:p>
          <a:p>
            <a:pPr>
              <a:buNone/>
            </a:pPr>
            <a:r>
              <a:rPr lang="en-US" dirty="0"/>
              <a:t>   -Controls the base autonomic functions of life such as thirst, hunger, temperature regulation, etc.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Pituitary gland –connected to hypothalamus </a:t>
            </a:r>
          </a:p>
          <a:p>
            <a:pPr>
              <a:buNone/>
            </a:pPr>
            <a:r>
              <a:rPr lang="en-US" dirty="0"/>
              <a:t>    -Controls a wide variety of hormones in the body</a:t>
            </a:r>
          </a:p>
          <a:p>
            <a:r>
              <a:rPr lang="en-US" b="1" i="1" dirty="0"/>
              <a:t>Pineal body/gland- located in the </a:t>
            </a:r>
            <a:r>
              <a:rPr lang="en-US" b="1" i="1" dirty="0" err="1"/>
              <a:t>epithalamus</a:t>
            </a:r>
            <a:r>
              <a:rPr lang="en-US" b="1" i="1" dirty="0"/>
              <a:t> of the diencephalon</a:t>
            </a:r>
          </a:p>
          <a:p>
            <a:pPr marL="0" indent="0">
              <a:buNone/>
            </a:pPr>
            <a:r>
              <a:rPr lang="en-US" dirty="0"/>
              <a:t>    -Produces melatonin and regulates the circadian cycle</a:t>
            </a:r>
          </a:p>
          <a:p>
            <a:pPr marL="0" indent="0">
              <a:buNone/>
            </a:pP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Brain- The Brain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Midbrain</a:t>
            </a:r>
            <a:r>
              <a:rPr lang="en-US" dirty="0"/>
              <a:t>-  Responsible for vision, hearing, temperature regulation</a:t>
            </a:r>
          </a:p>
          <a:p>
            <a:r>
              <a:rPr lang="en-US" b="1" i="1" dirty="0"/>
              <a:t>Pons</a:t>
            </a:r>
            <a:r>
              <a:rPr lang="en-US" dirty="0"/>
              <a:t>- Relays messages to the cerebrum and cerebellum</a:t>
            </a:r>
          </a:p>
          <a:p>
            <a:r>
              <a:rPr lang="en-US" b="1" i="1" dirty="0"/>
              <a:t>Medulla oblongata</a:t>
            </a:r>
            <a:r>
              <a:rPr lang="en-US" dirty="0"/>
              <a:t>- Controls involuntary functions such as regulating blood pressure, heart rate and respiratory rate</a:t>
            </a:r>
          </a:p>
        </p:txBody>
      </p:sp>
    </p:spTree>
    <p:extLst>
      <p:ext uri="{BB962C8B-B14F-4D97-AF65-F5344CB8AC3E}">
        <p14:creationId xmlns:p14="http://schemas.microsoft.com/office/powerpoint/2010/main" val="347555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82000" cy="539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10400" y="3886200"/>
            <a:ext cx="8382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858000" y="3886200"/>
            <a:ext cx="99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0" y="4343400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Brain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 err="1"/>
              <a:t>Gyrus</a:t>
            </a:r>
            <a:r>
              <a:rPr lang="en-US" b="1" i="1" dirty="0"/>
              <a:t>– (</a:t>
            </a:r>
            <a:r>
              <a:rPr lang="en-US" b="1" i="1" dirty="0" err="1"/>
              <a:t>gyri</a:t>
            </a:r>
            <a:r>
              <a:rPr lang="en-US" b="1" i="1" dirty="0"/>
              <a:t>) ridges of brain tissue in cerebral hemispheres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 err="1"/>
              <a:t>Sulcus</a:t>
            </a:r>
            <a:r>
              <a:rPr lang="en-US" b="1" i="1" dirty="0"/>
              <a:t>– (</a:t>
            </a:r>
            <a:r>
              <a:rPr lang="en-US" b="1" i="1" dirty="0" err="1"/>
              <a:t>sulci</a:t>
            </a:r>
            <a:r>
              <a:rPr lang="en-US" b="1" i="1" dirty="0"/>
              <a:t>) –grooves between the </a:t>
            </a:r>
            <a:r>
              <a:rPr lang="en-US" b="1" i="1" dirty="0" err="1"/>
              <a:t>gyri</a:t>
            </a:r>
            <a:endParaRPr lang="en-US" b="1" i="1" dirty="0"/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Longitudinal fissure –between right and left cerebral hemispheres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038600" cy="327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24250"/>
            <a:ext cx="4048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Cerebellum–inferior to posterior cerebral hemispheres. Responsible for motor functions such as balance, posture and coordination of movement</a:t>
            </a:r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611" y="3657600"/>
            <a:ext cx="408369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Corpus </a:t>
            </a:r>
            <a:r>
              <a:rPr lang="en-US" b="1" i="1" dirty="0" err="1"/>
              <a:t>callosum</a:t>
            </a:r>
            <a:r>
              <a:rPr lang="en-US" b="1" i="1" dirty="0"/>
              <a:t> –band of commissural neurons connecting the right and left hemispheres</a:t>
            </a:r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971800"/>
            <a:ext cx="5181600" cy="356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76" y="1600200"/>
            <a:ext cx="7698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•Ventricles:</a:t>
            </a:r>
          </a:p>
          <a:p>
            <a:pPr>
              <a:buNone/>
            </a:pPr>
            <a:r>
              <a:rPr lang="en-US" dirty="0"/>
              <a:t>   –</a:t>
            </a:r>
            <a:r>
              <a:rPr lang="en-US" b="1" i="1" dirty="0"/>
              <a:t>Lateral, Third, Fourth (Responsible for circulation CSF)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8364893" cy="394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Gray/White matter–gray outside, white inside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2166690"/>
            <a:ext cx="6858000" cy="44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6705600" y="3048000"/>
            <a:ext cx="533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172200" y="27432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b="1" dirty="0"/>
              <a:t>Gray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479" y="1295400"/>
            <a:ext cx="4056321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White matter-myelinated axons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Gray matter-unmyelinated axons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Ventral (anterior)</a:t>
            </a:r>
          </a:p>
          <a:p>
            <a:pPr>
              <a:buNone/>
            </a:pPr>
            <a:r>
              <a:rPr lang="en-US" b="1" i="1" dirty="0"/>
              <a:t> horn-contain cell bodies of motor neurons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Dorsal (posterior)</a:t>
            </a:r>
          </a:p>
          <a:p>
            <a:pPr>
              <a:buNone/>
            </a:pPr>
            <a:r>
              <a:rPr lang="en-US" b="1" i="1" dirty="0"/>
              <a:t> horn- contain cell bodies</a:t>
            </a:r>
          </a:p>
          <a:p>
            <a:pPr>
              <a:buNone/>
            </a:pPr>
            <a:r>
              <a:rPr lang="en-US" b="1" i="1" dirty="0"/>
              <a:t>of sensory neurons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453763" cy="305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i="1" dirty="0"/>
              <a:t>I. Olfactory– Sensory: smell</a:t>
            </a:r>
          </a:p>
          <a:p>
            <a:pPr>
              <a:buNone/>
            </a:pPr>
            <a:r>
              <a:rPr lang="en-US" b="1" i="1" dirty="0"/>
              <a:t>II. Optic—Sensory: vision</a:t>
            </a:r>
          </a:p>
          <a:p>
            <a:pPr>
              <a:buNone/>
            </a:pPr>
            <a:r>
              <a:rPr lang="en-US" b="1" i="1" dirty="0"/>
              <a:t>III. Oculomotor–Motor to eye muscles</a:t>
            </a:r>
          </a:p>
          <a:p>
            <a:pPr>
              <a:buNone/>
            </a:pPr>
            <a:r>
              <a:rPr lang="en-US" b="1" i="1" dirty="0"/>
              <a:t>IV. Trochlear–Motor to eye muscles</a:t>
            </a:r>
          </a:p>
          <a:p>
            <a:pPr>
              <a:buNone/>
            </a:pPr>
            <a:r>
              <a:rPr lang="en-US" b="1" i="1" dirty="0"/>
              <a:t>V. Trigeminal–Sensory to face for pain, touch and temperature; Motor-involved in mastication</a:t>
            </a:r>
          </a:p>
          <a:p>
            <a:pPr>
              <a:buNone/>
            </a:pPr>
            <a:r>
              <a:rPr lang="en-US" b="1" i="1" dirty="0"/>
              <a:t>VI. </a:t>
            </a:r>
            <a:r>
              <a:rPr lang="en-US" b="1" i="1" dirty="0" err="1"/>
              <a:t>Abducens</a:t>
            </a:r>
            <a:r>
              <a:rPr lang="en-US" b="1" i="1" dirty="0"/>
              <a:t>–Motor to eye muscles</a:t>
            </a:r>
          </a:p>
          <a:p>
            <a:pPr>
              <a:buNone/>
            </a:pPr>
            <a:r>
              <a:rPr lang="en-US" b="1" i="1" dirty="0"/>
              <a:t>VII. Facial–Motor to face for facial expression and stimulation of salivary gland and lacrimal glands; Sensory-taste buds</a:t>
            </a:r>
          </a:p>
          <a:p>
            <a:pPr>
              <a:buNone/>
            </a:pPr>
            <a:r>
              <a:rPr lang="en-US" b="1" i="1" dirty="0"/>
              <a:t>VIII. Vestibulocochlear(acoustic) –Sensory: hearing/balance</a:t>
            </a:r>
          </a:p>
          <a:p>
            <a:pPr>
              <a:buNone/>
            </a:pPr>
            <a:r>
              <a:rPr lang="en-US" b="1" i="1" dirty="0"/>
              <a:t>IX. </a:t>
            </a:r>
            <a:r>
              <a:rPr lang="en-US" b="1" i="1" dirty="0" err="1"/>
              <a:t>Glossopharangeal</a:t>
            </a:r>
            <a:r>
              <a:rPr lang="en-US" b="1" i="1" dirty="0"/>
              <a:t>–Motor: control swallowing using muscles in the pharynx; Sensory: carries impulses from chemoreceptors and pressure receptors of carotid (monitors blood pressure, levels of oxygen and carbon dioxide in the blood)</a:t>
            </a:r>
          </a:p>
          <a:p>
            <a:pPr>
              <a:buNone/>
            </a:pPr>
            <a:r>
              <a:rPr lang="en-US" b="1" i="1" dirty="0"/>
              <a:t> X. </a:t>
            </a:r>
            <a:r>
              <a:rPr lang="en-US" b="1" i="1" dirty="0" err="1"/>
              <a:t>Vagus</a:t>
            </a:r>
            <a:r>
              <a:rPr lang="en-US" b="1" i="1" dirty="0"/>
              <a:t>– Sensory: Monitors blood pressure and O2 and CO2 levels, sensation from organs in thorax and abdomen; Motor: slows heartrate  and contraction of smooth muscle of GI tract</a:t>
            </a:r>
          </a:p>
          <a:p>
            <a:pPr>
              <a:buNone/>
            </a:pPr>
            <a:r>
              <a:rPr lang="en-US" b="1" i="1" dirty="0"/>
              <a:t> XI. Accessory nerve (spinal accessory) –Motor to trapezius, soft palate, pharynx, larynx for swallowing and moving of head</a:t>
            </a:r>
          </a:p>
          <a:p>
            <a:pPr>
              <a:buNone/>
            </a:pPr>
            <a:r>
              <a:rPr lang="en-US" b="1" i="1" dirty="0"/>
              <a:t> XII. Hypoglossal–Motor to tongue for swallowing and speech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Cranial Nerves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•   I. Olfactory</a:t>
            </a:r>
          </a:p>
          <a:p>
            <a:pPr>
              <a:buNone/>
            </a:pPr>
            <a:r>
              <a:rPr lang="en-US" dirty="0"/>
              <a:t>•   II. Optic</a:t>
            </a:r>
          </a:p>
          <a:p>
            <a:pPr>
              <a:buNone/>
            </a:pPr>
            <a:r>
              <a:rPr lang="en-US" dirty="0"/>
              <a:t>•   III. </a:t>
            </a:r>
            <a:r>
              <a:rPr lang="en-US" dirty="0" err="1"/>
              <a:t>Oculomoter</a:t>
            </a:r>
            <a:endParaRPr lang="en-US" dirty="0"/>
          </a:p>
          <a:p>
            <a:pPr>
              <a:buNone/>
            </a:pPr>
            <a:r>
              <a:rPr lang="en-US" dirty="0"/>
              <a:t>•   IV. </a:t>
            </a:r>
            <a:r>
              <a:rPr lang="en-US" dirty="0" err="1"/>
              <a:t>Trochlear</a:t>
            </a:r>
            <a:endParaRPr lang="en-US" dirty="0"/>
          </a:p>
          <a:p>
            <a:pPr>
              <a:buNone/>
            </a:pPr>
            <a:r>
              <a:rPr lang="en-US" dirty="0"/>
              <a:t>•   V. Trigeminal</a:t>
            </a:r>
          </a:p>
          <a:p>
            <a:pPr>
              <a:buNone/>
            </a:pPr>
            <a:r>
              <a:rPr lang="en-US" dirty="0"/>
              <a:t>•   VI. </a:t>
            </a:r>
            <a:r>
              <a:rPr lang="en-US" dirty="0" err="1"/>
              <a:t>Abducens</a:t>
            </a:r>
            <a:endParaRPr lang="en-US" dirty="0"/>
          </a:p>
          <a:p>
            <a:pPr>
              <a:buNone/>
            </a:pPr>
            <a:r>
              <a:rPr lang="en-US" dirty="0"/>
              <a:t>•   VII. Facial</a:t>
            </a:r>
          </a:p>
          <a:p>
            <a:pPr>
              <a:buNone/>
            </a:pPr>
            <a:r>
              <a:rPr lang="en-US" dirty="0"/>
              <a:t>•   VIII. </a:t>
            </a:r>
            <a:r>
              <a:rPr lang="en-US" dirty="0" err="1"/>
              <a:t>Vestibulocochlear</a:t>
            </a:r>
            <a:endParaRPr lang="en-US" dirty="0"/>
          </a:p>
          <a:p>
            <a:pPr>
              <a:buNone/>
            </a:pPr>
            <a:r>
              <a:rPr lang="en-US" dirty="0"/>
              <a:t>•   IX. </a:t>
            </a:r>
            <a:r>
              <a:rPr lang="en-US" dirty="0" err="1"/>
              <a:t>Glossopharyngeal</a:t>
            </a:r>
            <a:endParaRPr lang="en-US" dirty="0"/>
          </a:p>
          <a:p>
            <a:pPr>
              <a:buNone/>
            </a:pPr>
            <a:r>
              <a:rPr lang="en-US" dirty="0"/>
              <a:t>•   X. </a:t>
            </a:r>
            <a:r>
              <a:rPr lang="en-US" dirty="0" err="1"/>
              <a:t>Vagus</a:t>
            </a:r>
            <a:endParaRPr lang="en-US" dirty="0"/>
          </a:p>
          <a:p>
            <a:pPr>
              <a:buNone/>
            </a:pPr>
            <a:r>
              <a:rPr lang="en-US" dirty="0"/>
              <a:t>•   XI. Accessory</a:t>
            </a:r>
          </a:p>
          <a:p>
            <a:pPr>
              <a:buNone/>
            </a:pPr>
            <a:r>
              <a:rPr lang="en-US" dirty="0"/>
              <a:t>•   XII. Hypoglossal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4202023" cy="55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7315200" y="37338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48600" y="396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</a:t>
            </a:r>
          </a:p>
          <a:p>
            <a:r>
              <a:rPr lang="en-US" dirty="0" err="1"/>
              <a:t>chiasmatic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Gray commissure with central canal- central canal circulates CSF and the gray commissure connects the 2 sides of the spinal cord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Dorsal (posterior) root –sensory neurons</a:t>
            </a:r>
          </a:p>
          <a:p>
            <a:pPr>
              <a:buNone/>
            </a:pPr>
            <a:r>
              <a:rPr lang="en-US" dirty="0"/>
              <a:t>     –</a:t>
            </a:r>
            <a:r>
              <a:rPr lang="en-US" b="1" i="1" dirty="0"/>
              <a:t>Dorsal root ganglion: contain a collection of sensory neuron cell bodies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Ventral (anterior) root –motor neurons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71" y="1600200"/>
            <a:ext cx="60292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432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Dorsal horn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457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Gray </a:t>
            </a:r>
            <a:r>
              <a:rPr lang="en-US" dirty="0" err="1"/>
              <a:t>Commissure</a:t>
            </a:r>
            <a:r>
              <a:rPr lang="en-US" dirty="0"/>
              <a:t> With Central Canal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106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Denticulate Ligament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624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Arachnoid</a:t>
            </a:r>
            <a:r>
              <a:rPr lang="en-US" dirty="0"/>
              <a:t> layer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19800" y="4724400"/>
            <a:ext cx="2133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4572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Ventral 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6248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Pia</a:t>
            </a:r>
            <a:r>
              <a:rPr lang="en-US" dirty="0"/>
              <a:t> Matter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6248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6248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Ventral horn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6248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Dorsal Ganglion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Spinal nerve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Lateral horn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599"/>
            <a:ext cx="8458200" cy="564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 err="1"/>
              <a:t>Pia</a:t>
            </a:r>
            <a:r>
              <a:rPr lang="en-US" b="1" i="1" dirty="0"/>
              <a:t> matter</a:t>
            </a:r>
          </a:p>
          <a:p>
            <a:pPr>
              <a:buNone/>
            </a:pPr>
            <a:r>
              <a:rPr lang="en-US" dirty="0"/>
              <a:t>   –</a:t>
            </a:r>
            <a:r>
              <a:rPr lang="en-US" b="1" i="1" dirty="0"/>
              <a:t>Dentate ligament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 err="1"/>
              <a:t>Arachnoid</a:t>
            </a:r>
            <a:r>
              <a:rPr lang="en-US" b="1" i="1" dirty="0"/>
              <a:t> mater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Dura mater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Spinal nerve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96" y="1371600"/>
            <a:ext cx="529537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•Reflexes are rapid, predictable, involuntary motor responses to stimuli. Usually unaware of them.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Autonomic reflexes: Mediated through autonomic nervous system</a:t>
            </a:r>
          </a:p>
          <a:p>
            <a:pPr>
              <a:buNone/>
            </a:pPr>
            <a:r>
              <a:rPr lang="en-US" dirty="0"/>
              <a:t>      	– Visceral: Activate smooth muscle, cardiac muscle, glands</a:t>
            </a:r>
          </a:p>
          <a:p>
            <a:pPr>
              <a:buNone/>
            </a:pPr>
            <a:r>
              <a:rPr lang="en-US" dirty="0"/>
              <a:t>		– Somatic reflexes: Skeletal muscle</a:t>
            </a:r>
          </a:p>
          <a:p>
            <a:pPr>
              <a:buNone/>
            </a:pPr>
            <a:r>
              <a:rPr lang="en-US" dirty="0"/>
              <a:t>     		•Examples:</a:t>
            </a:r>
          </a:p>
          <a:p>
            <a:pPr>
              <a:buNone/>
            </a:pPr>
            <a:r>
              <a:rPr lang="en-US" dirty="0"/>
              <a:t>         		– Patellar reflex</a:t>
            </a:r>
          </a:p>
          <a:p>
            <a:pPr>
              <a:buNone/>
            </a:pPr>
            <a:r>
              <a:rPr lang="en-US" dirty="0"/>
              <a:t>         		– Achilles reflex</a:t>
            </a:r>
          </a:p>
          <a:p>
            <a:pPr>
              <a:buNone/>
            </a:pPr>
            <a:r>
              <a:rPr lang="en-US" dirty="0"/>
              <a:t>         		– Plantar reflex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Components of reflex arc</a:t>
            </a:r>
          </a:p>
          <a:p>
            <a:pPr>
              <a:buNone/>
            </a:pPr>
            <a:r>
              <a:rPr lang="en-US" dirty="0"/>
              <a:t>	–5 components: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i="1" dirty="0"/>
              <a:t>Receptor–site of stimulus action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i="1" dirty="0"/>
              <a:t>Sensory neuron transmits afferent impulses to CNS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i="1" dirty="0"/>
              <a:t>Integration center consists of 1 or more neurons in CNS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i="1" dirty="0"/>
              <a:t>Motor neuron conduct efferent impulses to effector organ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i="1" dirty="0"/>
              <a:t>Effector (muscle fibers or glands) respond to efferent impulse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09891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458B16-B0E8-43EF-87CD-8448108AA02C}"/>
</file>

<file path=customXml/itemProps2.xml><?xml version="1.0" encoding="utf-8"?>
<ds:datastoreItem xmlns:ds="http://schemas.openxmlformats.org/officeDocument/2006/customXml" ds:itemID="{7CA69786-D750-4633-A5C4-582F84BE6D7C}"/>
</file>

<file path=customXml/itemProps3.xml><?xml version="1.0" encoding="utf-8"?>
<ds:datastoreItem xmlns:ds="http://schemas.openxmlformats.org/officeDocument/2006/customXml" ds:itemID="{E429B2D6-3468-4D39-923E-AE32FB107801}"/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768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Spinal Cord &amp; The Brain</vt:lpstr>
      <vt:lpstr>Spinal Cord</vt:lpstr>
      <vt:lpstr>Spinal Cord</vt:lpstr>
      <vt:lpstr>PowerPoint Presentation</vt:lpstr>
      <vt:lpstr>PowerPoint Presentation</vt:lpstr>
      <vt:lpstr>Spinal Cord</vt:lpstr>
      <vt:lpstr>Reflexes</vt:lpstr>
      <vt:lpstr>Reflexes</vt:lpstr>
      <vt:lpstr>PowerPoint Presentation</vt:lpstr>
      <vt:lpstr>Brain- 3 Main Regions of the brain</vt:lpstr>
      <vt:lpstr>Brain- The diencephalon</vt:lpstr>
      <vt:lpstr>Brain- The Brain Stem</vt:lpstr>
      <vt:lpstr>PowerPoint Presentation</vt:lpstr>
      <vt:lpstr>Brain</vt:lpstr>
      <vt:lpstr>Brain</vt:lpstr>
      <vt:lpstr>Brain</vt:lpstr>
      <vt:lpstr>Brain</vt:lpstr>
      <vt:lpstr>Brain</vt:lpstr>
      <vt:lpstr>Brain</vt:lpstr>
      <vt:lpstr>Cranial Nerves</vt:lpstr>
      <vt:lpstr>Cranial Nerves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</dc:title>
  <dc:creator>Aleksandra</dc:creator>
  <cp:lastModifiedBy>Greg Smelt</cp:lastModifiedBy>
  <cp:revision>26</cp:revision>
  <dcterms:created xsi:type="dcterms:W3CDTF">2012-11-06T01:03:37Z</dcterms:created>
  <dcterms:modified xsi:type="dcterms:W3CDTF">2019-11-05T02:38:26Z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