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1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7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1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8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5120-F6AB-41C8-8FFF-46825ADBE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6608-22AC-46AE-A352-2F4E8BEE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a/Nur01508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nMhi9d270B_ymM&amp;tbnid=JPWX5H2JbZGiCM:&amp;ved=0CAUQjRw&amp;url=http://goldsworthybiology.blogspot.com/2008/07/k-animalia-p-porifera-sponge-spicules.html&amp;ei=ONulUqilEsS0kQeMk4DoBw&amp;bvm=bv.57752919,d.eW0&amp;psig=AFQjCNGtjX8kK6bt3EVitrBWkaz1IasmyQ&amp;ust=1386687650923575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this </a:t>
            </a:r>
            <a:r>
              <a:rPr lang="en-US" dirty="0" smtClean="0"/>
              <a:t>PowerPoint to </a:t>
            </a:r>
            <a:r>
              <a:rPr lang="en-US" dirty="0" smtClean="0"/>
              <a:t>Quiz yourself to see where you are at</a:t>
            </a:r>
          </a:p>
          <a:p>
            <a:endParaRPr lang="en-US" dirty="0"/>
          </a:p>
          <a:p>
            <a:r>
              <a:rPr lang="en-US" dirty="0" smtClean="0"/>
              <a:t>Remember – you need to also be able to identify the structures on the animal models as well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2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8986" y="1825625"/>
            <a:ext cx="4334814" cy="4351338"/>
          </a:xfrm>
        </p:spPr>
        <p:txBody>
          <a:bodyPr/>
          <a:lstStyle/>
          <a:p>
            <a:r>
              <a:rPr lang="en-US" dirty="0" smtClean="0"/>
              <a:t>Identify Class</a:t>
            </a:r>
            <a:endParaRPr lang="en-US" dirty="0"/>
          </a:p>
        </p:txBody>
      </p:sp>
      <p:pic>
        <p:nvPicPr>
          <p:cNvPr id="1026" name="Picture 2" descr="Image result for cor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7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014" y="1825625"/>
            <a:ext cx="4656786" cy="4351338"/>
          </a:xfrm>
        </p:spPr>
        <p:txBody>
          <a:bodyPr/>
          <a:lstStyle/>
          <a:p>
            <a:r>
              <a:rPr lang="en-US" dirty="0" smtClean="0"/>
              <a:t>Is this a polyp or medusa?</a:t>
            </a:r>
            <a:endParaRPr lang="en-US" dirty="0"/>
          </a:p>
        </p:txBody>
      </p:sp>
      <p:pic>
        <p:nvPicPr>
          <p:cNvPr id="5" name="Picture 6" descr="http://faculty.clintoncc.suny.edu/faculty/michael.gregory/files/bio%20102/Bio%20102%20Laboratory/Animal%20Diversity/Porifera,%20Radiata/img02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"/>
          <a:stretch/>
        </p:blipFill>
        <p:spPr bwMode="auto">
          <a:xfrm>
            <a:off x="990600" y="2481942"/>
            <a:ext cx="4876800" cy="334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9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Phylum are flatworms in?</a:t>
            </a:r>
          </a:p>
          <a:p>
            <a:r>
              <a:rPr lang="en-US" dirty="0" smtClean="0"/>
              <a:t>What classes are found in this Phylum?</a:t>
            </a:r>
          </a:p>
          <a:p>
            <a:r>
              <a:rPr lang="en-US" dirty="0" smtClean="0"/>
              <a:t>Are flatworms acoelomates or coelomates?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7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0500" y="1825625"/>
            <a:ext cx="4283299" cy="4351338"/>
          </a:xfrm>
        </p:spPr>
        <p:txBody>
          <a:bodyPr/>
          <a:lstStyle/>
          <a:p>
            <a:r>
              <a:rPr lang="en-US" dirty="0" smtClean="0"/>
              <a:t>Identify Phylum</a:t>
            </a:r>
          </a:p>
          <a:p>
            <a:r>
              <a:rPr lang="en-US" dirty="0" smtClean="0"/>
              <a:t>Identify Class</a:t>
            </a:r>
            <a:endParaRPr lang="en-US" dirty="0"/>
          </a:p>
        </p:txBody>
      </p:sp>
      <p:pic>
        <p:nvPicPr>
          <p:cNvPr id="2050" name="Picture 2" descr="Image result for plana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1378"/>
            <a:ext cx="5181600" cy="31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1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498" y="1825625"/>
            <a:ext cx="47083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a fluke (flatworm).  What Class are flukes in?</a:t>
            </a:r>
            <a:endParaRPr lang="en-US" dirty="0"/>
          </a:p>
        </p:txBody>
      </p:sp>
      <p:pic>
        <p:nvPicPr>
          <p:cNvPr id="5" name="Picture 10" descr="Image result for tremato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963069"/>
            <a:ext cx="47625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9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4" y="1825625"/>
            <a:ext cx="3639355" cy="4351338"/>
          </a:xfrm>
        </p:spPr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12" descr="Image result for cesto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768450" cy="419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8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a protostome?</a:t>
            </a:r>
          </a:p>
          <a:p>
            <a:r>
              <a:rPr lang="en-US" dirty="0" smtClean="0"/>
              <a:t>What is a deuterostome?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Phylum</a:t>
            </a:r>
          </a:p>
          <a:p>
            <a:r>
              <a:rPr lang="en-US" dirty="0" smtClean="0"/>
              <a:t>Identify Class</a:t>
            </a:r>
          </a:p>
          <a:p>
            <a:endParaRPr lang="en-US" dirty="0"/>
          </a:p>
          <a:p>
            <a:r>
              <a:rPr lang="en-US" dirty="0" smtClean="0"/>
              <a:t>Does this animal have a closed circulatory system?</a:t>
            </a:r>
          </a:p>
          <a:p>
            <a:r>
              <a:rPr lang="en-US" dirty="0" smtClean="0"/>
              <a:t>Does this animal have a complete digestive system?</a:t>
            </a:r>
          </a:p>
          <a:p>
            <a:r>
              <a:rPr lang="en-US" dirty="0" smtClean="0"/>
              <a:t>Is this animal hermaphroditic?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80774"/>
            <a:ext cx="5181600" cy="344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61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Class</a:t>
            </a:r>
            <a:endParaRPr lang="en-US" dirty="0"/>
          </a:p>
        </p:txBody>
      </p:sp>
      <p:pic>
        <p:nvPicPr>
          <p:cNvPr id="5" name="Picture 2" descr="http://content2.eol.org/content/2010/01/12/12/48795_large.jpg"/>
          <p:cNvPicPr>
            <a:picLocks noChangeAspect="1" noChangeArrowheads="1"/>
          </p:cNvPicPr>
          <p:nvPr/>
        </p:nvPicPr>
        <p:blipFill rotWithShape="1">
          <a:blip r:embed="rId2" cstate="print"/>
          <a:srcRect t="6956" b="7246"/>
          <a:stretch/>
        </p:blipFill>
        <p:spPr bwMode="auto">
          <a:xfrm>
            <a:off x="1089585" y="280988"/>
            <a:ext cx="43815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File:Nur015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585" y="3493938"/>
            <a:ext cx="4261477" cy="28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4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2" descr="http://www.biopharm-leeches.com/images/hand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20150" t="24810" r="13995" b="13924"/>
          <a:stretch/>
        </p:blipFill>
        <p:spPr bwMode="auto">
          <a:xfrm>
            <a:off x="281738" y="1027906"/>
            <a:ext cx="5689151" cy="478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39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type of symmetry do these animals have?</a:t>
            </a:r>
          </a:p>
          <a:p>
            <a:r>
              <a:rPr lang="en-US" dirty="0" smtClean="0"/>
              <a:t>Do these animals have true tissues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does it mean to be sessile? Do the larvae have motility?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/>
        </p:blipFill>
        <p:spPr>
          <a:xfrm>
            <a:off x="1182624" y="1825625"/>
            <a:ext cx="327558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15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Are animals in Phylum Mollusca protostomes  or deuterostomes?</a:t>
            </a:r>
          </a:p>
          <a:p>
            <a:r>
              <a:rPr lang="en-US" dirty="0" smtClean="0"/>
              <a:t>What are the Classes in Phylum Mollusca?</a:t>
            </a:r>
          </a:p>
          <a:p>
            <a:r>
              <a:rPr lang="en-US" dirty="0" smtClean="0"/>
              <a:t>Which Classes have an open circulatory system?</a:t>
            </a:r>
          </a:p>
          <a:p>
            <a:r>
              <a:rPr lang="en-US" dirty="0" smtClean="0"/>
              <a:t>Do </a:t>
            </a:r>
            <a:r>
              <a:rPr lang="en-US" dirty="0" err="1" smtClean="0"/>
              <a:t>Molluscs</a:t>
            </a:r>
            <a:r>
              <a:rPr lang="en-US" dirty="0" smtClean="0"/>
              <a:t> use gills or lungs?</a:t>
            </a:r>
          </a:p>
          <a:p>
            <a:r>
              <a:rPr lang="en-US" dirty="0" smtClean="0"/>
              <a:t>What is the 3 part body plan of the </a:t>
            </a:r>
            <a:r>
              <a:rPr lang="en-US" dirty="0" err="1" smtClean="0"/>
              <a:t>Mollusc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makes Cephalopods different from the other Classes?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9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2" descr="Image result for chi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7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2" descr="http://homepage.uab.edu/acnnnghm/BY255L/BY255LImages/BY255LImages-Mollusca/WhelkEggCase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82" y="1825625"/>
            <a:ext cx="5301355" cy="397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568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2" descr="http://www.ph7foodingredients.com/animations/anim_bivalves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12807"/>
            <a:ext cx="5181600" cy="337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64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6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6" y="2508385"/>
            <a:ext cx="6759034" cy="380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54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the Phylum?</a:t>
            </a:r>
          </a:p>
          <a:p>
            <a:r>
              <a:rPr lang="en-US" dirty="0" smtClean="0"/>
              <a:t>Are these coelomates or </a:t>
            </a:r>
            <a:r>
              <a:rPr lang="en-US" dirty="0" err="1" smtClean="0"/>
              <a:t>pseudocoelomates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they have a cuticle?</a:t>
            </a:r>
            <a:endParaRPr lang="en-US" dirty="0"/>
          </a:p>
        </p:txBody>
      </p:sp>
      <p:pic>
        <p:nvPicPr>
          <p:cNvPr id="5" name="Picture 2" descr="http://blogs.bootsnall.com/garyyetter/files/2007/01/roundw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81" y="1825625"/>
            <a:ext cx="5442543" cy="408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55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Are Arthropods protostomes or deuterostomes?</a:t>
            </a:r>
          </a:p>
          <a:p>
            <a:r>
              <a:rPr lang="en-US" dirty="0" smtClean="0"/>
              <a:t>Do arthropods have jointed appendages?</a:t>
            </a:r>
          </a:p>
          <a:p>
            <a:r>
              <a:rPr lang="en-US" dirty="0" smtClean="0"/>
              <a:t>What are the </a:t>
            </a:r>
            <a:r>
              <a:rPr lang="en-US" dirty="0" err="1" smtClean="0"/>
              <a:t>subphylums</a:t>
            </a:r>
            <a:r>
              <a:rPr lang="en-US" dirty="0" smtClean="0"/>
              <a:t> of Arthropoda that we looked at?</a:t>
            </a:r>
          </a:p>
          <a:p>
            <a:r>
              <a:rPr lang="en-US" dirty="0" smtClean="0"/>
              <a:t>What is the exoskeleton of arthropods made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0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the Phylum?</a:t>
            </a:r>
          </a:p>
          <a:p>
            <a:r>
              <a:rPr lang="en-US" dirty="0" smtClean="0"/>
              <a:t>Name the subphylum?</a:t>
            </a:r>
          </a:p>
          <a:p>
            <a:r>
              <a:rPr lang="en-US" dirty="0" smtClean="0"/>
              <a:t>Name the Class</a:t>
            </a:r>
          </a:p>
          <a:p>
            <a:r>
              <a:rPr lang="en-US" dirty="0" smtClean="0"/>
              <a:t>What is a cephalothorax?</a:t>
            </a:r>
          </a:p>
          <a:p>
            <a:endParaRPr lang="en-US" dirty="0"/>
          </a:p>
        </p:txBody>
      </p:sp>
      <p:pic>
        <p:nvPicPr>
          <p:cNvPr id="5" name="Content Placeholder 4" descr="H:\Figures\Chapter32\lowres\Life8e-Fig-32-31-1R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4146"/>
            <a:ext cx="5181600" cy="389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95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the Phylum</a:t>
            </a:r>
          </a:p>
          <a:p>
            <a:r>
              <a:rPr lang="en-US" dirty="0" smtClean="0"/>
              <a:t>Name the subphylum</a:t>
            </a:r>
          </a:p>
          <a:p>
            <a:r>
              <a:rPr lang="en-US" dirty="0" smtClean="0"/>
              <a:t>Name the Class</a:t>
            </a:r>
          </a:p>
          <a:p>
            <a:endParaRPr lang="en-US" dirty="0"/>
          </a:p>
        </p:txBody>
      </p:sp>
      <p:pic>
        <p:nvPicPr>
          <p:cNvPr id="5" name="Picture 2" descr="http://beachchairscientist.files.wordpress.com/2008/07/horseshoe-cra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08733"/>
            <a:ext cx="5181600" cy="398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52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Subphylum</a:t>
            </a:r>
          </a:p>
          <a:p>
            <a:endParaRPr lang="en-US" dirty="0"/>
          </a:p>
          <a:p>
            <a:r>
              <a:rPr lang="en-US" dirty="0" smtClean="0"/>
              <a:t>Do these animals have open or closed circulatory system?</a:t>
            </a:r>
          </a:p>
          <a:p>
            <a:r>
              <a:rPr lang="en-US" dirty="0" smtClean="0"/>
              <a:t>Do they have gills or lungs?</a:t>
            </a:r>
            <a:endParaRPr lang="en-US" dirty="0"/>
          </a:p>
        </p:txBody>
      </p:sp>
      <p:pic>
        <p:nvPicPr>
          <p:cNvPr id="1026" name="Picture 2" descr="Image result for lobster in wi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1377"/>
            <a:ext cx="5181600" cy="291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</a:p>
          <a:p>
            <a:r>
              <a:rPr lang="en-US" dirty="0" smtClean="0"/>
              <a:t>In what animals do you find these?</a:t>
            </a:r>
            <a:endParaRPr lang="en-US" dirty="0"/>
          </a:p>
        </p:txBody>
      </p:sp>
      <p:pic>
        <p:nvPicPr>
          <p:cNvPr id="5" name="Picture 4" descr="https://encrypted-tbn3.gstatic.com/images?q=tbn:ANd9GcRVEzo5DE_pIQUj40oyU9HBytdYtvnOd3U3Xe-g_ZBCHpv5OnS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84" y="2229737"/>
            <a:ext cx="3476706" cy="260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50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Subphylum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8" b="4416"/>
          <a:stretch/>
        </p:blipFill>
        <p:spPr>
          <a:xfrm>
            <a:off x="838200" y="3029745"/>
            <a:ext cx="5181600" cy="194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887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subphylum</a:t>
            </a:r>
          </a:p>
          <a:p>
            <a:r>
              <a:rPr lang="en-US" dirty="0" smtClean="0"/>
              <a:t>Name Class</a:t>
            </a:r>
          </a:p>
          <a:p>
            <a:endParaRPr lang="en-US" dirty="0"/>
          </a:p>
          <a:p>
            <a:r>
              <a:rPr lang="en-US" dirty="0" smtClean="0"/>
              <a:t>What 3 body regions do they have?</a:t>
            </a:r>
          </a:p>
          <a:p>
            <a:r>
              <a:rPr lang="en-US" dirty="0" smtClean="0"/>
              <a:t>How do they breathe?</a:t>
            </a:r>
          </a:p>
          <a:p>
            <a:r>
              <a:rPr lang="en-US" dirty="0" smtClean="0"/>
              <a:t>How many legs do they have?</a:t>
            </a:r>
            <a:endParaRPr lang="en-US" dirty="0"/>
          </a:p>
        </p:txBody>
      </p:sp>
      <p:pic>
        <p:nvPicPr>
          <p:cNvPr id="6" name="Picture 5" descr="Image result for ins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7906"/>
            <a:ext cx="4855849" cy="485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9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complete metamorphosis?</a:t>
            </a:r>
          </a:p>
          <a:p>
            <a:r>
              <a:rPr lang="en-US" dirty="0" smtClean="0"/>
              <a:t>What is incomplete metamorphosis?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42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does it mean to be a Deuterostome?</a:t>
            </a:r>
          </a:p>
          <a:p>
            <a:r>
              <a:rPr lang="en-US" dirty="0" smtClean="0"/>
              <a:t>Name the 2 Phyla that are Deuterostomes?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19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the Phylum</a:t>
            </a:r>
          </a:p>
          <a:p>
            <a:r>
              <a:rPr lang="en-US" dirty="0" smtClean="0"/>
              <a:t>What type of symmetry to the adults in this Phylum have?</a:t>
            </a:r>
          </a:p>
          <a:p>
            <a:r>
              <a:rPr lang="en-US" dirty="0" smtClean="0"/>
              <a:t>What type of symmetry do the larvae have?</a:t>
            </a:r>
          </a:p>
          <a:p>
            <a:r>
              <a:rPr lang="en-US" dirty="0" smtClean="0"/>
              <a:t>Do these animals have an endoskeleton?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502" y="2008115"/>
            <a:ext cx="5181600" cy="367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354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2050" name="Picture 2" descr="Image result for asteroid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r="23814"/>
          <a:stretch/>
        </p:blipFill>
        <p:spPr bwMode="auto">
          <a:xfrm>
            <a:off x="1200954" y="2191544"/>
            <a:ext cx="445609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8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3074" name="Picture 2" descr="Image result for ophiuroid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0841"/>
            <a:ext cx="5181600" cy="34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38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2" descr="http://www.shogunofdelmar.com/images/blog/2009.04.17.1.sea.urc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76" y="82147"/>
            <a:ext cx="3486955" cy="348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floridanature.files.wordpress.com/2008/08/sand-dollar-l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986" y="3817190"/>
            <a:ext cx="3955960" cy="2899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851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Phylum</a:t>
            </a:r>
          </a:p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6" descr="B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5625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082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Hint: Echinoderm</a:t>
            </a:r>
          </a:p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2" descr="http://oceanexplorer.noaa.gov/explorations/04alaska/logs/aug17/media/crinoid_grab_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51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 3 embryonic tissues layers?</a:t>
            </a:r>
          </a:p>
          <a:p>
            <a:r>
              <a:rPr lang="en-US" dirty="0" smtClean="0"/>
              <a:t>What animals only have ectoderm and endoderm during embryological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32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 characteristics of Phylum Chordata? (4)</a:t>
            </a:r>
          </a:p>
          <a:p>
            <a:r>
              <a:rPr lang="en-US" dirty="0" smtClean="0"/>
              <a:t>What </a:t>
            </a:r>
            <a:r>
              <a:rPr lang="en-US" dirty="0" err="1" smtClean="0"/>
              <a:t>subPhylum</a:t>
            </a:r>
            <a:r>
              <a:rPr lang="en-US" dirty="0" smtClean="0"/>
              <a:t> are tunicates?</a:t>
            </a:r>
          </a:p>
          <a:p>
            <a:r>
              <a:rPr lang="en-US" dirty="0" smtClean="0"/>
              <a:t>What subphylum are lancelets?</a:t>
            </a:r>
          </a:p>
          <a:p>
            <a:r>
              <a:rPr lang="en-US" dirty="0" smtClean="0"/>
              <a:t>What subphylum are vertebrates?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56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Subphylum Vertebrata, what Superclass are jawless fish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77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Subphylum Vertebrata, what Superclass are the jawed vertebrates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2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Name the Classes of the following:</a:t>
            </a:r>
          </a:p>
          <a:p>
            <a:pPr lvl="1"/>
            <a:r>
              <a:rPr lang="en-US" dirty="0" smtClean="0"/>
              <a:t>Cartilaginous fish</a:t>
            </a:r>
          </a:p>
          <a:p>
            <a:pPr lvl="1"/>
            <a:r>
              <a:rPr lang="en-US" dirty="0" smtClean="0"/>
              <a:t>Bony fish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mammals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does it mean to be a tetrapod?</a:t>
            </a:r>
          </a:p>
          <a:p>
            <a:r>
              <a:rPr lang="en-US" dirty="0" smtClean="0"/>
              <a:t>Which Classes are </a:t>
            </a:r>
            <a:r>
              <a:rPr lang="en-US" dirty="0" err="1" smtClean="0"/>
              <a:t>tetrapods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does it mean to be an </a:t>
            </a:r>
            <a:r>
              <a:rPr lang="en-US" dirty="0" err="1" smtClean="0"/>
              <a:t>amniote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classes are amniotes?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6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 types of symmetry?</a:t>
            </a:r>
          </a:p>
          <a:p>
            <a:r>
              <a:rPr lang="en-US" dirty="0" smtClean="0"/>
              <a:t>Phylum _____________ and Phylum _______________ have radial symmetry.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8072" y="1825625"/>
            <a:ext cx="4875727" cy="4351338"/>
          </a:xfrm>
        </p:spPr>
        <p:txBody>
          <a:bodyPr/>
          <a:lstStyle/>
          <a:p>
            <a:r>
              <a:rPr lang="en-US" dirty="0" smtClean="0"/>
              <a:t>Identify Phylum</a:t>
            </a:r>
          </a:p>
          <a:p>
            <a:r>
              <a:rPr lang="en-US" dirty="0" smtClean="0"/>
              <a:t>Do these animals have radial or bilateral symmetry?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8169"/>
            <a:ext cx="49149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34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2073" y="569907"/>
            <a:ext cx="4980667" cy="5719763"/>
          </a:xfrm>
        </p:spPr>
        <p:txBody>
          <a:bodyPr/>
          <a:lstStyle/>
          <a:p>
            <a:r>
              <a:rPr lang="en-US" dirty="0" smtClean="0"/>
              <a:t>Identify Phylum</a:t>
            </a:r>
          </a:p>
          <a:p>
            <a:r>
              <a:rPr lang="en-US" dirty="0" smtClean="0"/>
              <a:t>What type of symmetry?</a:t>
            </a:r>
          </a:p>
          <a:p>
            <a:r>
              <a:rPr lang="en-US" dirty="0" smtClean="0"/>
              <a:t>How many embryonic tissues do these animals have?</a:t>
            </a:r>
          </a:p>
          <a:p>
            <a:r>
              <a:rPr lang="en-US" dirty="0" smtClean="0"/>
              <a:t>What classes are found in this Phylum?</a:t>
            </a:r>
          </a:p>
          <a:p>
            <a:r>
              <a:rPr lang="en-US" dirty="0" smtClean="0"/>
              <a:t>What are their specialized stinging cells called?</a:t>
            </a:r>
          </a:p>
          <a:p>
            <a:r>
              <a:rPr lang="en-US" dirty="0" smtClean="0"/>
              <a:t>What is a </a:t>
            </a:r>
            <a:r>
              <a:rPr lang="en-US" dirty="0" err="1" smtClean="0"/>
              <a:t>gastrovascular</a:t>
            </a:r>
            <a:r>
              <a:rPr lang="en-US" dirty="0" smtClean="0"/>
              <a:t> cavity?</a:t>
            </a:r>
          </a:p>
          <a:p>
            <a:r>
              <a:rPr lang="en-US" dirty="0" smtClean="0"/>
              <a:t>Do these animals have nerves?</a:t>
            </a:r>
            <a:endParaRPr lang="en-US" dirty="0"/>
          </a:p>
        </p:txBody>
      </p:sp>
      <p:pic>
        <p:nvPicPr>
          <p:cNvPr id="5" name="Content Placeholder 4" descr="http://soe.ucdavis.edu/ss0708/pimentela/images/Jellyfis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" y="903952"/>
            <a:ext cx="3786051" cy="252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result for scyphozo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1"/>
          <a:stretch/>
        </p:blipFill>
        <p:spPr bwMode="auto">
          <a:xfrm>
            <a:off x="4459424" y="365125"/>
            <a:ext cx="1587146" cy="159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anthoz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51" y="4117900"/>
            <a:ext cx="3336549" cy="250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1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7774" y="1825625"/>
            <a:ext cx="4206025" cy="4351338"/>
          </a:xfrm>
        </p:spPr>
        <p:txBody>
          <a:bodyPr/>
          <a:lstStyle/>
          <a:p>
            <a:r>
              <a:rPr lang="en-US" dirty="0" smtClean="0"/>
              <a:t>Name Class</a:t>
            </a:r>
            <a:endParaRPr lang="en-US" dirty="0"/>
          </a:p>
        </p:txBody>
      </p:sp>
      <p:pic>
        <p:nvPicPr>
          <p:cNvPr id="5" name="Picture 2" descr="Image result for scyphozo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1"/>
          <a:stretch/>
        </p:blipFill>
        <p:spPr bwMode="auto">
          <a:xfrm>
            <a:off x="1173050" y="1523992"/>
            <a:ext cx="4750205" cy="476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5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Class</a:t>
            </a:r>
          </a:p>
          <a:p>
            <a:r>
              <a:rPr lang="en-US" dirty="0" smtClean="0"/>
              <a:t>Is this a polyp or medusa?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4173" y="1825625"/>
            <a:ext cx="412965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33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619</Words>
  <Application>Microsoft Office PowerPoint</Application>
  <PresentationFormat>Widescreen</PresentationFormat>
  <Paragraphs>119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Capers</dc:creator>
  <cp:lastModifiedBy>Jamey Capers</cp:lastModifiedBy>
  <cp:revision>19</cp:revision>
  <dcterms:created xsi:type="dcterms:W3CDTF">2019-10-15T08:08:34Z</dcterms:created>
  <dcterms:modified xsi:type="dcterms:W3CDTF">2019-10-16T12:23:14Z</dcterms:modified>
</cp:coreProperties>
</file>